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9.xml" ContentType="application/vnd.openxmlformats-officedocument.theme+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4"/>
    <p:sldMasterId id="2147483796" r:id="rId5"/>
    <p:sldMasterId id="2147483828" r:id="rId6"/>
    <p:sldMasterId id="2147483656" r:id="rId7"/>
    <p:sldMasterId id="2147483947" r:id="rId8"/>
    <p:sldMasterId id="2147483850" r:id="rId9"/>
    <p:sldMasterId id="2147483660" r:id="rId10"/>
    <p:sldMasterId id="2147483673" r:id="rId11"/>
    <p:sldMasterId id="2147483729" r:id="rId12"/>
    <p:sldMasterId id="2147483733" r:id="rId13"/>
  </p:sldMasterIdLst>
  <p:notesMasterIdLst>
    <p:notesMasterId r:id="rId66"/>
  </p:notesMasterIdLst>
  <p:sldIdLst>
    <p:sldId id="256"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0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1BA"/>
    <a:srgbClr val="00598E"/>
    <a:srgbClr val="FF7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4660"/>
  </p:normalViewPr>
  <p:slideViewPr>
    <p:cSldViewPr snapToGrid="0">
      <p:cViewPr varScale="1">
        <p:scale>
          <a:sx n="44" d="100"/>
          <a:sy n="44" d="100"/>
        </p:scale>
        <p:origin x="58" y="3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amuels" userId="c01051da-a4dd-4f10-9e85-0a8eb716961a" providerId="ADAL" clId="{AD19431C-EBC3-4573-BC67-1E025051FA5F}"/>
    <pc:docChg chg="undo addSld delSld modSld addMainMaster delMainMaster modMainMaster">
      <pc:chgData name="Samantha Samuels" userId="c01051da-a4dd-4f10-9e85-0a8eb716961a" providerId="ADAL" clId="{AD19431C-EBC3-4573-BC67-1E025051FA5F}" dt="2024-07-25T09:29:43.753" v="15"/>
      <pc:docMkLst>
        <pc:docMk/>
      </pc:docMkLst>
      <pc:sldChg chg="add">
        <pc:chgData name="Samantha Samuels" userId="c01051da-a4dd-4f10-9e85-0a8eb716961a" providerId="ADAL" clId="{AD19431C-EBC3-4573-BC67-1E025051FA5F}" dt="2024-07-25T09:28:12.606" v="2"/>
        <pc:sldMkLst>
          <pc:docMk/>
          <pc:sldMk cId="158516058" sldId="308"/>
        </pc:sldMkLst>
      </pc:sldChg>
      <pc:sldChg chg="del">
        <pc:chgData name="Samantha Samuels" userId="c01051da-a4dd-4f10-9e85-0a8eb716961a" providerId="ADAL" clId="{AD19431C-EBC3-4573-BC67-1E025051FA5F}" dt="2024-07-25T09:22:19.156" v="0" actId="47"/>
        <pc:sldMkLst>
          <pc:docMk/>
          <pc:sldMk cId="2413020453" sldId="308"/>
        </pc:sldMkLst>
      </pc:sldChg>
      <pc:sldChg chg="add">
        <pc:chgData name="Samantha Samuels" userId="c01051da-a4dd-4f10-9e85-0a8eb716961a" providerId="ADAL" clId="{AD19431C-EBC3-4573-BC67-1E025051FA5F}" dt="2024-07-25T09:28:12.606" v="2"/>
        <pc:sldMkLst>
          <pc:docMk/>
          <pc:sldMk cId="1980873723" sldId="309"/>
        </pc:sldMkLst>
      </pc:sldChg>
      <pc:sldChg chg="del">
        <pc:chgData name="Samantha Samuels" userId="c01051da-a4dd-4f10-9e85-0a8eb716961a" providerId="ADAL" clId="{AD19431C-EBC3-4573-BC67-1E025051FA5F}" dt="2024-07-25T09:22:19.156" v="0" actId="47"/>
        <pc:sldMkLst>
          <pc:docMk/>
          <pc:sldMk cId="2847679301" sldId="309"/>
        </pc:sldMkLst>
      </pc:sldChg>
      <pc:sldChg chg="del">
        <pc:chgData name="Samantha Samuels" userId="c01051da-a4dd-4f10-9e85-0a8eb716961a" providerId="ADAL" clId="{AD19431C-EBC3-4573-BC67-1E025051FA5F}" dt="2024-07-25T09:22:19.156" v="0" actId="47"/>
        <pc:sldMkLst>
          <pc:docMk/>
          <pc:sldMk cId="3071628617" sldId="310"/>
        </pc:sldMkLst>
      </pc:sldChg>
      <pc:sldChg chg="add">
        <pc:chgData name="Samantha Samuels" userId="c01051da-a4dd-4f10-9e85-0a8eb716961a" providerId="ADAL" clId="{AD19431C-EBC3-4573-BC67-1E025051FA5F}" dt="2024-07-25T09:28:12.606" v="2"/>
        <pc:sldMkLst>
          <pc:docMk/>
          <pc:sldMk cId="4102925125" sldId="310"/>
        </pc:sldMkLst>
      </pc:sldChg>
      <pc:sldChg chg="del">
        <pc:chgData name="Samantha Samuels" userId="c01051da-a4dd-4f10-9e85-0a8eb716961a" providerId="ADAL" clId="{AD19431C-EBC3-4573-BC67-1E025051FA5F}" dt="2024-07-25T09:22:19.156" v="0" actId="47"/>
        <pc:sldMkLst>
          <pc:docMk/>
          <pc:sldMk cId="520605488" sldId="311"/>
        </pc:sldMkLst>
      </pc:sldChg>
      <pc:sldChg chg="add">
        <pc:chgData name="Samantha Samuels" userId="c01051da-a4dd-4f10-9e85-0a8eb716961a" providerId="ADAL" clId="{AD19431C-EBC3-4573-BC67-1E025051FA5F}" dt="2024-07-25T09:28:12.606" v="2"/>
        <pc:sldMkLst>
          <pc:docMk/>
          <pc:sldMk cId="1536220986" sldId="311"/>
        </pc:sldMkLst>
      </pc:sldChg>
      <pc:sldChg chg="add">
        <pc:chgData name="Samantha Samuels" userId="c01051da-a4dd-4f10-9e85-0a8eb716961a" providerId="ADAL" clId="{AD19431C-EBC3-4573-BC67-1E025051FA5F}" dt="2024-07-25T09:28:12.606" v="2"/>
        <pc:sldMkLst>
          <pc:docMk/>
          <pc:sldMk cId="2865060507" sldId="312"/>
        </pc:sldMkLst>
      </pc:sldChg>
      <pc:sldChg chg="del">
        <pc:chgData name="Samantha Samuels" userId="c01051da-a4dd-4f10-9e85-0a8eb716961a" providerId="ADAL" clId="{AD19431C-EBC3-4573-BC67-1E025051FA5F}" dt="2024-07-25T09:22:19.156" v="0" actId="47"/>
        <pc:sldMkLst>
          <pc:docMk/>
          <pc:sldMk cId="3550141166" sldId="312"/>
        </pc:sldMkLst>
      </pc:sldChg>
      <pc:sldChg chg="del">
        <pc:chgData name="Samantha Samuels" userId="c01051da-a4dd-4f10-9e85-0a8eb716961a" providerId="ADAL" clId="{AD19431C-EBC3-4573-BC67-1E025051FA5F}" dt="2024-07-25T09:22:19.156" v="0" actId="47"/>
        <pc:sldMkLst>
          <pc:docMk/>
          <pc:sldMk cId="586400410" sldId="313"/>
        </pc:sldMkLst>
      </pc:sldChg>
      <pc:sldChg chg="add">
        <pc:chgData name="Samantha Samuels" userId="c01051da-a4dd-4f10-9e85-0a8eb716961a" providerId="ADAL" clId="{AD19431C-EBC3-4573-BC67-1E025051FA5F}" dt="2024-07-25T09:28:12.606" v="2"/>
        <pc:sldMkLst>
          <pc:docMk/>
          <pc:sldMk cId="2080074680" sldId="313"/>
        </pc:sldMkLst>
      </pc:sldChg>
      <pc:sldChg chg="del">
        <pc:chgData name="Samantha Samuels" userId="c01051da-a4dd-4f10-9e85-0a8eb716961a" providerId="ADAL" clId="{AD19431C-EBC3-4573-BC67-1E025051FA5F}" dt="2024-07-25T09:22:19.156" v="0" actId="47"/>
        <pc:sldMkLst>
          <pc:docMk/>
          <pc:sldMk cId="3651114549" sldId="314"/>
        </pc:sldMkLst>
      </pc:sldChg>
      <pc:sldChg chg="add">
        <pc:chgData name="Samantha Samuels" userId="c01051da-a4dd-4f10-9e85-0a8eb716961a" providerId="ADAL" clId="{AD19431C-EBC3-4573-BC67-1E025051FA5F}" dt="2024-07-25T09:28:12.606" v="2"/>
        <pc:sldMkLst>
          <pc:docMk/>
          <pc:sldMk cId="4151704451" sldId="314"/>
        </pc:sldMkLst>
      </pc:sldChg>
      <pc:sldChg chg="add">
        <pc:chgData name="Samantha Samuels" userId="c01051da-a4dd-4f10-9e85-0a8eb716961a" providerId="ADAL" clId="{AD19431C-EBC3-4573-BC67-1E025051FA5F}" dt="2024-07-25T09:28:12.606" v="2"/>
        <pc:sldMkLst>
          <pc:docMk/>
          <pc:sldMk cId="1022634659" sldId="315"/>
        </pc:sldMkLst>
      </pc:sldChg>
      <pc:sldChg chg="del">
        <pc:chgData name="Samantha Samuels" userId="c01051da-a4dd-4f10-9e85-0a8eb716961a" providerId="ADAL" clId="{AD19431C-EBC3-4573-BC67-1E025051FA5F}" dt="2024-07-25T09:22:19.156" v="0" actId="47"/>
        <pc:sldMkLst>
          <pc:docMk/>
          <pc:sldMk cId="1270985488" sldId="315"/>
        </pc:sldMkLst>
      </pc:sldChg>
      <pc:sldChg chg="del">
        <pc:chgData name="Samantha Samuels" userId="c01051da-a4dd-4f10-9e85-0a8eb716961a" providerId="ADAL" clId="{AD19431C-EBC3-4573-BC67-1E025051FA5F}" dt="2024-07-25T09:22:19.156" v="0" actId="47"/>
        <pc:sldMkLst>
          <pc:docMk/>
          <pc:sldMk cId="867607544" sldId="316"/>
        </pc:sldMkLst>
      </pc:sldChg>
      <pc:sldChg chg="add">
        <pc:chgData name="Samantha Samuels" userId="c01051da-a4dd-4f10-9e85-0a8eb716961a" providerId="ADAL" clId="{AD19431C-EBC3-4573-BC67-1E025051FA5F}" dt="2024-07-25T09:28:12.606" v="2"/>
        <pc:sldMkLst>
          <pc:docMk/>
          <pc:sldMk cId="2126544705" sldId="316"/>
        </pc:sldMkLst>
      </pc:sldChg>
      <pc:sldChg chg="add">
        <pc:chgData name="Samantha Samuels" userId="c01051da-a4dd-4f10-9e85-0a8eb716961a" providerId="ADAL" clId="{AD19431C-EBC3-4573-BC67-1E025051FA5F}" dt="2024-07-25T09:28:12.606" v="2"/>
        <pc:sldMkLst>
          <pc:docMk/>
          <pc:sldMk cId="28649871" sldId="317"/>
        </pc:sldMkLst>
      </pc:sldChg>
      <pc:sldChg chg="del">
        <pc:chgData name="Samantha Samuels" userId="c01051da-a4dd-4f10-9e85-0a8eb716961a" providerId="ADAL" clId="{AD19431C-EBC3-4573-BC67-1E025051FA5F}" dt="2024-07-25T09:22:19.156" v="0" actId="47"/>
        <pc:sldMkLst>
          <pc:docMk/>
          <pc:sldMk cId="1216942979" sldId="317"/>
        </pc:sldMkLst>
      </pc:sldChg>
      <pc:sldChg chg="del">
        <pc:chgData name="Samantha Samuels" userId="c01051da-a4dd-4f10-9e85-0a8eb716961a" providerId="ADAL" clId="{AD19431C-EBC3-4573-BC67-1E025051FA5F}" dt="2024-07-25T09:22:19.156" v="0" actId="47"/>
        <pc:sldMkLst>
          <pc:docMk/>
          <pc:sldMk cId="361445116" sldId="318"/>
        </pc:sldMkLst>
      </pc:sldChg>
      <pc:sldChg chg="add">
        <pc:chgData name="Samantha Samuels" userId="c01051da-a4dd-4f10-9e85-0a8eb716961a" providerId="ADAL" clId="{AD19431C-EBC3-4573-BC67-1E025051FA5F}" dt="2024-07-25T09:28:12.606" v="2"/>
        <pc:sldMkLst>
          <pc:docMk/>
          <pc:sldMk cId="4160292324" sldId="318"/>
        </pc:sldMkLst>
      </pc:sldChg>
      <pc:sldChg chg="del">
        <pc:chgData name="Samantha Samuels" userId="c01051da-a4dd-4f10-9e85-0a8eb716961a" providerId="ADAL" clId="{AD19431C-EBC3-4573-BC67-1E025051FA5F}" dt="2024-07-25T09:22:19.156" v="0" actId="47"/>
        <pc:sldMkLst>
          <pc:docMk/>
          <pc:sldMk cId="91107179" sldId="319"/>
        </pc:sldMkLst>
      </pc:sldChg>
      <pc:sldChg chg="add">
        <pc:chgData name="Samantha Samuels" userId="c01051da-a4dd-4f10-9e85-0a8eb716961a" providerId="ADAL" clId="{AD19431C-EBC3-4573-BC67-1E025051FA5F}" dt="2024-07-25T09:28:12.606" v="2"/>
        <pc:sldMkLst>
          <pc:docMk/>
          <pc:sldMk cId="2795104693" sldId="319"/>
        </pc:sldMkLst>
      </pc:sldChg>
      <pc:sldChg chg="del">
        <pc:chgData name="Samantha Samuels" userId="c01051da-a4dd-4f10-9e85-0a8eb716961a" providerId="ADAL" clId="{AD19431C-EBC3-4573-BC67-1E025051FA5F}" dt="2024-07-25T09:22:19.156" v="0" actId="47"/>
        <pc:sldMkLst>
          <pc:docMk/>
          <pc:sldMk cId="652731524" sldId="320"/>
        </pc:sldMkLst>
      </pc:sldChg>
      <pc:sldChg chg="add">
        <pc:chgData name="Samantha Samuels" userId="c01051da-a4dd-4f10-9e85-0a8eb716961a" providerId="ADAL" clId="{AD19431C-EBC3-4573-BC67-1E025051FA5F}" dt="2024-07-25T09:28:12.606" v="2"/>
        <pc:sldMkLst>
          <pc:docMk/>
          <pc:sldMk cId="3403683763" sldId="320"/>
        </pc:sldMkLst>
      </pc:sldChg>
      <pc:sldChg chg="del">
        <pc:chgData name="Samantha Samuels" userId="c01051da-a4dd-4f10-9e85-0a8eb716961a" providerId="ADAL" clId="{AD19431C-EBC3-4573-BC67-1E025051FA5F}" dt="2024-07-25T09:22:19.156" v="0" actId="47"/>
        <pc:sldMkLst>
          <pc:docMk/>
          <pc:sldMk cId="3087203661" sldId="321"/>
        </pc:sldMkLst>
      </pc:sldChg>
      <pc:sldChg chg="add">
        <pc:chgData name="Samantha Samuels" userId="c01051da-a4dd-4f10-9e85-0a8eb716961a" providerId="ADAL" clId="{AD19431C-EBC3-4573-BC67-1E025051FA5F}" dt="2024-07-25T09:28:12.606" v="2"/>
        <pc:sldMkLst>
          <pc:docMk/>
          <pc:sldMk cId="3431548687" sldId="321"/>
        </pc:sldMkLst>
      </pc:sldChg>
      <pc:sldChg chg="del">
        <pc:chgData name="Samantha Samuels" userId="c01051da-a4dd-4f10-9e85-0a8eb716961a" providerId="ADAL" clId="{AD19431C-EBC3-4573-BC67-1E025051FA5F}" dt="2024-07-25T09:22:19.156" v="0" actId="47"/>
        <pc:sldMkLst>
          <pc:docMk/>
          <pc:sldMk cId="1116397372" sldId="322"/>
        </pc:sldMkLst>
      </pc:sldChg>
      <pc:sldChg chg="add">
        <pc:chgData name="Samantha Samuels" userId="c01051da-a4dd-4f10-9e85-0a8eb716961a" providerId="ADAL" clId="{AD19431C-EBC3-4573-BC67-1E025051FA5F}" dt="2024-07-25T09:28:12.606" v="2"/>
        <pc:sldMkLst>
          <pc:docMk/>
          <pc:sldMk cId="2346030272" sldId="322"/>
        </pc:sldMkLst>
      </pc:sldChg>
      <pc:sldChg chg="add">
        <pc:chgData name="Samantha Samuels" userId="c01051da-a4dd-4f10-9e85-0a8eb716961a" providerId="ADAL" clId="{AD19431C-EBC3-4573-BC67-1E025051FA5F}" dt="2024-07-25T09:28:12.606" v="2"/>
        <pc:sldMkLst>
          <pc:docMk/>
          <pc:sldMk cId="3394991000" sldId="323"/>
        </pc:sldMkLst>
      </pc:sldChg>
      <pc:sldChg chg="del">
        <pc:chgData name="Samantha Samuels" userId="c01051da-a4dd-4f10-9e85-0a8eb716961a" providerId="ADAL" clId="{AD19431C-EBC3-4573-BC67-1E025051FA5F}" dt="2024-07-25T09:22:19.156" v="0" actId="47"/>
        <pc:sldMkLst>
          <pc:docMk/>
          <pc:sldMk cId="4225886929" sldId="323"/>
        </pc:sldMkLst>
      </pc:sldChg>
      <pc:sldChg chg="add">
        <pc:chgData name="Samantha Samuels" userId="c01051da-a4dd-4f10-9e85-0a8eb716961a" providerId="ADAL" clId="{AD19431C-EBC3-4573-BC67-1E025051FA5F}" dt="2024-07-25T09:28:12.606" v="2"/>
        <pc:sldMkLst>
          <pc:docMk/>
          <pc:sldMk cId="725793296" sldId="324"/>
        </pc:sldMkLst>
      </pc:sldChg>
      <pc:sldChg chg="del">
        <pc:chgData name="Samantha Samuels" userId="c01051da-a4dd-4f10-9e85-0a8eb716961a" providerId="ADAL" clId="{AD19431C-EBC3-4573-BC67-1E025051FA5F}" dt="2024-07-25T09:22:19.156" v="0" actId="47"/>
        <pc:sldMkLst>
          <pc:docMk/>
          <pc:sldMk cId="891252448" sldId="324"/>
        </pc:sldMkLst>
      </pc:sldChg>
      <pc:sldChg chg="add">
        <pc:chgData name="Samantha Samuels" userId="c01051da-a4dd-4f10-9e85-0a8eb716961a" providerId="ADAL" clId="{AD19431C-EBC3-4573-BC67-1E025051FA5F}" dt="2024-07-25T09:28:12.606" v="2"/>
        <pc:sldMkLst>
          <pc:docMk/>
          <pc:sldMk cId="2666349054" sldId="325"/>
        </pc:sldMkLst>
      </pc:sldChg>
      <pc:sldChg chg="del">
        <pc:chgData name="Samantha Samuels" userId="c01051da-a4dd-4f10-9e85-0a8eb716961a" providerId="ADAL" clId="{AD19431C-EBC3-4573-BC67-1E025051FA5F}" dt="2024-07-25T09:22:19.156" v="0" actId="47"/>
        <pc:sldMkLst>
          <pc:docMk/>
          <pc:sldMk cId="4168604076" sldId="325"/>
        </pc:sldMkLst>
      </pc:sldChg>
      <pc:sldChg chg="add">
        <pc:chgData name="Samantha Samuels" userId="c01051da-a4dd-4f10-9e85-0a8eb716961a" providerId="ADAL" clId="{AD19431C-EBC3-4573-BC67-1E025051FA5F}" dt="2024-07-25T09:28:12.606" v="2"/>
        <pc:sldMkLst>
          <pc:docMk/>
          <pc:sldMk cId="1842138888" sldId="326"/>
        </pc:sldMkLst>
      </pc:sldChg>
      <pc:sldChg chg="add">
        <pc:chgData name="Samantha Samuels" userId="c01051da-a4dd-4f10-9e85-0a8eb716961a" providerId="ADAL" clId="{AD19431C-EBC3-4573-BC67-1E025051FA5F}" dt="2024-07-25T09:28:12.606" v="2"/>
        <pc:sldMkLst>
          <pc:docMk/>
          <pc:sldMk cId="395568078" sldId="327"/>
        </pc:sldMkLst>
      </pc:sldChg>
      <pc:sldChg chg="add">
        <pc:chgData name="Samantha Samuels" userId="c01051da-a4dd-4f10-9e85-0a8eb716961a" providerId="ADAL" clId="{AD19431C-EBC3-4573-BC67-1E025051FA5F}" dt="2024-07-25T09:28:12.606" v="2"/>
        <pc:sldMkLst>
          <pc:docMk/>
          <pc:sldMk cId="712827250" sldId="328"/>
        </pc:sldMkLst>
      </pc:sldChg>
      <pc:sldChg chg="add del">
        <pc:chgData name="Samantha Samuels" userId="c01051da-a4dd-4f10-9e85-0a8eb716961a" providerId="ADAL" clId="{AD19431C-EBC3-4573-BC67-1E025051FA5F}" dt="2024-07-25T09:28:14.901" v="5" actId="27028"/>
        <pc:sldMkLst>
          <pc:docMk/>
          <pc:sldMk cId="731709310" sldId="329"/>
        </pc:sldMkLst>
      </pc:sldChg>
      <pc:sldChg chg="add del">
        <pc:chgData name="Samantha Samuels" userId="c01051da-a4dd-4f10-9e85-0a8eb716961a" providerId="ADAL" clId="{AD19431C-EBC3-4573-BC67-1E025051FA5F}" dt="2024-07-25T09:29:18.547" v="13"/>
        <pc:sldMkLst>
          <pc:docMk/>
          <pc:sldMk cId="2522288138" sldId="329"/>
        </pc:sldMkLst>
      </pc:sldChg>
      <pc:sldChg chg="add del">
        <pc:chgData name="Samantha Samuels" userId="c01051da-a4dd-4f10-9e85-0a8eb716961a" providerId="ADAL" clId="{AD19431C-EBC3-4573-BC67-1E025051FA5F}" dt="2024-07-25T09:29:18.547" v="13"/>
        <pc:sldMkLst>
          <pc:docMk/>
          <pc:sldMk cId="1145431391" sldId="330"/>
        </pc:sldMkLst>
      </pc:sldChg>
      <pc:sldChg chg="add del">
        <pc:chgData name="Samantha Samuels" userId="c01051da-a4dd-4f10-9e85-0a8eb716961a" providerId="ADAL" clId="{AD19431C-EBC3-4573-BC67-1E025051FA5F}" dt="2024-07-25T09:28:14.901" v="5" actId="27028"/>
        <pc:sldMkLst>
          <pc:docMk/>
          <pc:sldMk cId="2631427822" sldId="330"/>
        </pc:sldMkLst>
      </pc:sldChg>
      <pc:sldChg chg="add del">
        <pc:chgData name="Samantha Samuels" userId="c01051da-a4dd-4f10-9e85-0a8eb716961a" providerId="ADAL" clId="{AD19431C-EBC3-4573-BC67-1E025051FA5F}" dt="2024-07-25T09:28:14.901" v="5" actId="27028"/>
        <pc:sldMkLst>
          <pc:docMk/>
          <pc:sldMk cId="1964676703" sldId="331"/>
        </pc:sldMkLst>
      </pc:sldChg>
      <pc:sldChg chg="add del">
        <pc:chgData name="Samantha Samuels" userId="c01051da-a4dd-4f10-9e85-0a8eb716961a" providerId="ADAL" clId="{AD19431C-EBC3-4573-BC67-1E025051FA5F}" dt="2024-07-25T09:29:18.547" v="13"/>
        <pc:sldMkLst>
          <pc:docMk/>
          <pc:sldMk cId="3749457906" sldId="331"/>
        </pc:sldMkLst>
      </pc:sldChg>
      <pc:sldChg chg="add del">
        <pc:chgData name="Samantha Samuels" userId="c01051da-a4dd-4f10-9e85-0a8eb716961a" providerId="ADAL" clId="{AD19431C-EBC3-4573-BC67-1E025051FA5F}" dt="2024-07-25T09:29:18.547" v="13"/>
        <pc:sldMkLst>
          <pc:docMk/>
          <pc:sldMk cId="179699744" sldId="332"/>
        </pc:sldMkLst>
      </pc:sldChg>
      <pc:sldChg chg="add del">
        <pc:chgData name="Samantha Samuels" userId="c01051da-a4dd-4f10-9e85-0a8eb716961a" providerId="ADAL" clId="{AD19431C-EBC3-4573-BC67-1E025051FA5F}" dt="2024-07-25T09:28:14.901" v="5" actId="27028"/>
        <pc:sldMkLst>
          <pc:docMk/>
          <pc:sldMk cId="378797441" sldId="332"/>
        </pc:sldMkLst>
      </pc:sldChg>
      <pc:sldChg chg="add del">
        <pc:chgData name="Samantha Samuels" userId="c01051da-a4dd-4f10-9e85-0a8eb716961a" providerId="ADAL" clId="{AD19431C-EBC3-4573-BC67-1E025051FA5F}" dt="2024-07-25T09:29:18.547" v="13"/>
        <pc:sldMkLst>
          <pc:docMk/>
          <pc:sldMk cId="148172083" sldId="333"/>
        </pc:sldMkLst>
      </pc:sldChg>
      <pc:sldChg chg="add del">
        <pc:chgData name="Samantha Samuels" userId="c01051da-a4dd-4f10-9e85-0a8eb716961a" providerId="ADAL" clId="{AD19431C-EBC3-4573-BC67-1E025051FA5F}" dt="2024-07-25T09:28:14.901" v="5" actId="27028"/>
        <pc:sldMkLst>
          <pc:docMk/>
          <pc:sldMk cId="2875994163" sldId="333"/>
        </pc:sldMkLst>
      </pc:sldChg>
      <pc:sldChg chg="add del">
        <pc:chgData name="Samantha Samuels" userId="c01051da-a4dd-4f10-9e85-0a8eb716961a" providerId="ADAL" clId="{AD19431C-EBC3-4573-BC67-1E025051FA5F}" dt="2024-07-25T09:29:18.547" v="13"/>
        <pc:sldMkLst>
          <pc:docMk/>
          <pc:sldMk cId="1592616623" sldId="334"/>
        </pc:sldMkLst>
      </pc:sldChg>
      <pc:sldChg chg="add del">
        <pc:chgData name="Samantha Samuels" userId="c01051da-a4dd-4f10-9e85-0a8eb716961a" providerId="ADAL" clId="{AD19431C-EBC3-4573-BC67-1E025051FA5F}" dt="2024-07-25T09:28:14.901" v="5" actId="27028"/>
        <pc:sldMkLst>
          <pc:docMk/>
          <pc:sldMk cId="3437680826" sldId="334"/>
        </pc:sldMkLst>
      </pc:sldChg>
      <pc:sldChg chg="add del">
        <pc:chgData name="Samantha Samuels" userId="c01051da-a4dd-4f10-9e85-0a8eb716961a" providerId="ADAL" clId="{AD19431C-EBC3-4573-BC67-1E025051FA5F}" dt="2024-07-25T09:29:18.547" v="13"/>
        <pc:sldMkLst>
          <pc:docMk/>
          <pc:sldMk cId="954406138" sldId="335"/>
        </pc:sldMkLst>
      </pc:sldChg>
      <pc:sldChg chg="add del">
        <pc:chgData name="Samantha Samuels" userId="c01051da-a4dd-4f10-9e85-0a8eb716961a" providerId="ADAL" clId="{AD19431C-EBC3-4573-BC67-1E025051FA5F}" dt="2024-07-25T09:28:14.901" v="5" actId="27028"/>
        <pc:sldMkLst>
          <pc:docMk/>
          <pc:sldMk cId="2239402251" sldId="335"/>
        </pc:sldMkLst>
      </pc:sldChg>
      <pc:sldChg chg="add del">
        <pc:chgData name="Samantha Samuels" userId="c01051da-a4dd-4f10-9e85-0a8eb716961a" providerId="ADAL" clId="{AD19431C-EBC3-4573-BC67-1E025051FA5F}" dt="2024-07-25T09:28:14.901" v="5" actId="27028"/>
        <pc:sldMkLst>
          <pc:docMk/>
          <pc:sldMk cId="3486331286" sldId="336"/>
        </pc:sldMkLst>
      </pc:sldChg>
      <pc:sldChg chg="add del">
        <pc:chgData name="Samantha Samuels" userId="c01051da-a4dd-4f10-9e85-0a8eb716961a" providerId="ADAL" clId="{AD19431C-EBC3-4573-BC67-1E025051FA5F}" dt="2024-07-25T09:29:18.547" v="13"/>
        <pc:sldMkLst>
          <pc:docMk/>
          <pc:sldMk cId="3644666230" sldId="336"/>
        </pc:sldMkLst>
      </pc:sldChg>
      <pc:sldChg chg="add del">
        <pc:chgData name="Samantha Samuels" userId="c01051da-a4dd-4f10-9e85-0a8eb716961a" providerId="ADAL" clId="{AD19431C-EBC3-4573-BC67-1E025051FA5F}" dt="2024-07-25T09:29:18.547" v="13"/>
        <pc:sldMkLst>
          <pc:docMk/>
          <pc:sldMk cId="2450462520" sldId="337"/>
        </pc:sldMkLst>
      </pc:sldChg>
      <pc:sldChg chg="add del">
        <pc:chgData name="Samantha Samuels" userId="c01051da-a4dd-4f10-9e85-0a8eb716961a" providerId="ADAL" clId="{AD19431C-EBC3-4573-BC67-1E025051FA5F}" dt="2024-07-25T09:28:14.901" v="5" actId="27028"/>
        <pc:sldMkLst>
          <pc:docMk/>
          <pc:sldMk cId="3307232386" sldId="337"/>
        </pc:sldMkLst>
      </pc:sldChg>
      <pc:sldChg chg="add del">
        <pc:chgData name="Samantha Samuels" userId="c01051da-a4dd-4f10-9e85-0a8eb716961a" providerId="ADAL" clId="{AD19431C-EBC3-4573-BC67-1E025051FA5F}" dt="2024-07-25T09:28:14.901" v="5" actId="27028"/>
        <pc:sldMkLst>
          <pc:docMk/>
          <pc:sldMk cId="2648836084" sldId="338"/>
        </pc:sldMkLst>
      </pc:sldChg>
      <pc:sldChg chg="add del">
        <pc:chgData name="Samantha Samuels" userId="c01051da-a4dd-4f10-9e85-0a8eb716961a" providerId="ADAL" clId="{AD19431C-EBC3-4573-BC67-1E025051FA5F}" dt="2024-07-25T09:29:18.547" v="13"/>
        <pc:sldMkLst>
          <pc:docMk/>
          <pc:sldMk cId="3984321713" sldId="338"/>
        </pc:sldMkLst>
      </pc:sldChg>
      <pc:sldChg chg="add del">
        <pc:chgData name="Samantha Samuels" userId="c01051da-a4dd-4f10-9e85-0a8eb716961a" providerId="ADAL" clId="{AD19431C-EBC3-4573-BC67-1E025051FA5F}" dt="2024-07-25T09:29:18.547" v="13"/>
        <pc:sldMkLst>
          <pc:docMk/>
          <pc:sldMk cId="917453929" sldId="339"/>
        </pc:sldMkLst>
      </pc:sldChg>
      <pc:sldChg chg="add del">
        <pc:chgData name="Samantha Samuels" userId="c01051da-a4dd-4f10-9e85-0a8eb716961a" providerId="ADAL" clId="{AD19431C-EBC3-4573-BC67-1E025051FA5F}" dt="2024-07-25T09:28:14.901" v="5" actId="27028"/>
        <pc:sldMkLst>
          <pc:docMk/>
          <pc:sldMk cId="2612214701" sldId="339"/>
        </pc:sldMkLst>
      </pc:sldChg>
      <pc:sldChg chg="add del">
        <pc:chgData name="Samantha Samuels" userId="c01051da-a4dd-4f10-9e85-0a8eb716961a" providerId="ADAL" clId="{AD19431C-EBC3-4573-BC67-1E025051FA5F}" dt="2024-07-25T09:28:14.901" v="5" actId="27028"/>
        <pc:sldMkLst>
          <pc:docMk/>
          <pc:sldMk cId="664089660" sldId="340"/>
        </pc:sldMkLst>
      </pc:sldChg>
      <pc:sldChg chg="add del">
        <pc:chgData name="Samantha Samuels" userId="c01051da-a4dd-4f10-9e85-0a8eb716961a" providerId="ADAL" clId="{AD19431C-EBC3-4573-BC67-1E025051FA5F}" dt="2024-07-25T09:29:18.547" v="13"/>
        <pc:sldMkLst>
          <pc:docMk/>
          <pc:sldMk cId="3352827475" sldId="340"/>
        </pc:sldMkLst>
      </pc:sldChg>
      <pc:sldChg chg="add del">
        <pc:chgData name="Samantha Samuels" userId="c01051da-a4dd-4f10-9e85-0a8eb716961a" providerId="ADAL" clId="{AD19431C-EBC3-4573-BC67-1E025051FA5F}" dt="2024-07-25T09:29:18.547" v="13"/>
        <pc:sldMkLst>
          <pc:docMk/>
          <pc:sldMk cId="2953487559" sldId="341"/>
        </pc:sldMkLst>
      </pc:sldChg>
      <pc:sldChg chg="add del">
        <pc:chgData name="Samantha Samuels" userId="c01051da-a4dd-4f10-9e85-0a8eb716961a" providerId="ADAL" clId="{AD19431C-EBC3-4573-BC67-1E025051FA5F}" dt="2024-07-25T09:28:14.901" v="5" actId="27028"/>
        <pc:sldMkLst>
          <pc:docMk/>
          <pc:sldMk cId="3060566566" sldId="341"/>
        </pc:sldMkLst>
      </pc:sldChg>
      <pc:sldChg chg="add del">
        <pc:chgData name="Samantha Samuels" userId="c01051da-a4dd-4f10-9e85-0a8eb716961a" providerId="ADAL" clId="{AD19431C-EBC3-4573-BC67-1E025051FA5F}" dt="2024-07-25T09:29:18.547" v="13"/>
        <pc:sldMkLst>
          <pc:docMk/>
          <pc:sldMk cId="3220979811" sldId="342"/>
        </pc:sldMkLst>
      </pc:sldChg>
      <pc:sldChg chg="add del">
        <pc:chgData name="Samantha Samuels" userId="c01051da-a4dd-4f10-9e85-0a8eb716961a" providerId="ADAL" clId="{AD19431C-EBC3-4573-BC67-1E025051FA5F}" dt="2024-07-25T09:28:14.901" v="5" actId="27028"/>
        <pc:sldMkLst>
          <pc:docMk/>
          <pc:sldMk cId="3485503891" sldId="342"/>
        </pc:sldMkLst>
      </pc:sldChg>
      <pc:sldChg chg="add del">
        <pc:chgData name="Samantha Samuels" userId="c01051da-a4dd-4f10-9e85-0a8eb716961a" providerId="ADAL" clId="{AD19431C-EBC3-4573-BC67-1E025051FA5F}" dt="2024-07-25T09:29:18.547" v="13"/>
        <pc:sldMkLst>
          <pc:docMk/>
          <pc:sldMk cId="2064278832" sldId="343"/>
        </pc:sldMkLst>
      </pc:sldChg>
      <pc:sldChg chg="add del">
        <pc:chgData name="Samantha Samuels" userId="c01051da-a4dd-4f10-9e85-0a8eb716961a" providerId="ADAL" clId="{AD19431C-EBC3-4573-BC67-1E025051FA5F}" dt="2024-07-25T09:28:14.901" v="5" actId="27028"/>
        <pc:sldMkLst>
          <pc:docMk/>
          <pc:sldMk cId="2477597205" sldId="343"/>
        </pc:sldMkLst>
      </pc:sldChg>
      <pc:sldChg chg="add del">
        <pc:chgData name="Samantha Samuels" userId="c01051da-a4dd-4f10-9e85-0a8eb716961a" providerId="ADAL" clId="{AD19431C-EBC3-4573-BC67-1E025051FA5F}" dt="2024-07-25T09:29:18.547" v="13"/>
        <pc:sldMkLst>
          <pc:docMk/>
          <pc:sldMk cId="2347695333" sldId="344"/>
        </pc:sldMkLst>
      </pc:sldChg>
      <pc:sldChg chg="add del">
        <pc:chgData name="Samantha Samuels" userId="c01051da-a4dd-4f10-9e85-0a8eb716961a" providerId="ADAL" clId="{AD19431C-EBC3-4573-BC67-1E025051FA5F}" dt="2024-07-25T09:28:14.901" v="5" actId="27028"/>
        <pc:sldMkLst>
          <pc:docMk/>
          <pc:sldMk cId="3240312094" sldId="344"/>
        </pc:sldMkLst>
      </pc:sldChg>
      <pc:sldChg chg="add del">
        <pc:chgData name="Samantha Samuels" userId="c01051da-a4dd-4f10-9e85-0a8eb716961a" providerId="ADAL" clId="{AD19431C-EBC3-4573-BC67-1E025051FA5F}" dt="2024-07-25T09:29:18.547" v="13"/>
        <pc:sldMkLst>
          <pc:docMk/>
          <pc:sldMk cId="2262460470" sldId="345"/>
        </pc:sldMkLst>
      </pc:sldChg>
      <pc:sldChg chg="add del">
        <pc:chgData name="Samantha Samuels" userId="c01051da-a4dd-4f10-9e85-0a8eb716961a" providerId="ADAL" clId="{AD19431C-EBC3-4573-BC67-1E025051FA5F}" dt="2024-07-25T09:28:14.901" v="5" actId="27028"/>
        <pc:sldMkLst>
          <pc:docMk/>
          <pc:sldMk cId="2841641387" sldId="345"/>
        </pc:sldMkLst>
      </pc:sldChg>
      <pc:sldChg chg="add del">
        <pc:chgData name="Samantha Samuels" userId="c01051da-a4dd-4f10-9e85-0a8eb716961a" providerId="ADAL" clId="{AD19431C-EBC3-4573-BC67-1E025051FA5F}" dt="2024-07-25T09:29:18.547" v="13"/>
        <pc:sldMkLst>
          <pc:docMk/>
          <pc:sldMk cId="2406755220" sldId="346"/>
        </pc:sldMkLst>
      </pc:sldChg>
      <pc:sldChg chg="add del">
        <pc:chgData name="Samantha Samuels" userId="c01051da-a4dd-4f10-9e85-0a8eb716961a" providerId="ADAL" clId="{AD19431C-EBC3-4573-BC67-1E025051FA5F}" dt="2024-07-25T09:28:14.901" v="5" actId="27028"/>
        <pc:sldMkLst>
          <pc:docMk/>
          <pc:sldMk cId="3077082839" sldId="346"/>
        </pc:sldMkLst>
      </pc:sldChg>
      <pc:sldChg chg="add del">
        <pc:chgData name="Samantha Samuels" userId="c01051da-a4dd-4f10-9e85-0a8eb716961a" providerId="ADAL" clId="{AD19431C-EBC3-4573-BC67-1E025051FA5F}" dt="2024-07-25T09:28:14.901" v="5" actId="27028"/>
        <pc:sldMkLst>
          <pc:docMk/>
          <pc:sldMk cId="1240385946" sldId="347"/>
        </pc:sldMkLst>
      </pc:sldChg>
      <pc:sldChg chg="add del">
        <pc:chgData name="Samantha Samuels" userId="c01051da-a4dd-4f10-9e85-0a8eb716961a" providerId="ADAL" clId="{AD19431C-EBC3-4573-BC67-1E025051FA5F}" dt="2024-07-25T09:29:18.547" v="13"/>
        <pc:sldMkLst>
          <pc:docMk/>
          <pc:sldMk cId="3766125679" sldId="347"/>
        </pc:sldMkLst>
      </pc:sldChg>
      <pc:sldChg chg="add">
        <pc:chgData name="Samantha Samuels" userId="c01051da-a4dd-4f10-9e85-0a8eb716961a" providerId="ADAL" clId="{AD19431C-EBC3-4573-BC67-1E025051FA5F}" dt="2024-07-25T09:29:43.753" v="15"/>
        <pc:sldMkLst>
          <pc:docMk/>
          <pc:sldMk cId="764418552" sldId="348"/>
        </pc:sldMkLst>
      </pc:sldChg>
      <pc:sldChg chg="add del">
        <pc:chgData name="Samantha Samuels" userId="c01051da-a4dd-4f10-9e85-0a8eb716961a" providerId="ADAL" clId="{AD19431C-EBC3-4573-BC67-1E025051FA5F}" dt="2024-07-25T09:28:14.901" v="5" actId="27028"/>
        <pc:sldMkLst>
          <pc:docMk/>
          <pc:sldMk cId="1993004070" sldId="348"/>
        </pc:sldMkLst>
      </pc:sldChg>
      <pc:sldChg chg="add del">
        <pc:chgData name="Samantha Samuels" userId="c01051da-a4dd-4f10-9e85-0a8eb716961a" providerId="ADAL" clId="{AD19431C-EBC3-4573-BC67-1E025051FA5F}" dt="2024-07-25T09:29:06.668" v="10" actId="27028"/>
        <pc:sldMkLst>
          <pc:docMk/>
          <pc:sldMk cId="2210263499" sldId="348"/>
        </pc:sldMkLst>
      </pc:sldChg>
      <pc:sldChg chg="add del">
        <pc:chgData name="Samantha Samuels" userId="c01051da-a4dd-4f10-9e85-0a8eb716961a" providerId="ADAL" clId="{AD19431C-EBC3-4573-BC67-1E025051FA5F}" dt="2024-07-25T09:29:06.668" v="10" actId="27028"/>
        <pc:sldMkLst>
          <pc:docMk/>
          <pc:sldMk cId="889437639" sldId="349"/>
        </pc:sldMkLst>
      </pc:sldChg>
      <pc:sldChg chg="add">
        <pc:chgData name="Samantha Samuels" userId="c01051da-a4dd-4f10-9e85-0a8eb716961a" providerId="ADAL" clId="{AD19431C-EBC3-4573-BC67-1E025051FA5F}" dt="2024-07-25T09:29:43.753" v="15"/>
        <pc:sldMkLst>
          <pc:docMk/>
          <pc:sldMk cId="2243817097" sldId="349"/>
        </pc:sldMkLst>
      </pc:sldChg>
      <pc:sldChg chg="add del">
        <pc:chgData name="Samantha Samuels" userId="c01051da-a4dd-4f10-9e85-0a8eb716961a" providerId="ADAL" clId="{AD19431C-EBC3-4573-BC67-1E025051FA5F}" dt="2024-07-25T09:28:14.901" v="5" actId="27028"/>
        <pc:sldMkLst>
          <pc:docMk/>
          <pc:sldMk cId="2644390223" sldId="349"/>
        </pc:sldMkLst>
      </pc:sldChg>
      <pc:sldChg chg="add del">
        <pc:chgData name="Samantha Samuels" userId="c01051da-a4dd-4f10-9e85-0a8eb716961a" providerId="ADAL" clId="{AD19431C-EBC3-4573-BC67-1E025051FA5F}" dt="2024-07-25T09:29:06.668" v="10" actId="27028"/>
        <pc:sldMkLst>
          <pc:docMk/>
          <pc:sldMk cId="238534189" sldId="350"/>
        </pc:sldMkLst>
      </pc:sldChg>
      <pc:sldChg chg="add">
        <pc:chgData name="Samantha Samuels" userId="c01051da-a4dd-4f10-9e85-0a8eb716961a" providerId="ADAL" clId="{AD19431C-EBC3-4573-BC67-1E025051FA5F}" dt="2024-07-25T09:29:43.753" v="15"/>
        <pc:sldMkLst>
          <pc:docMk/>
          <pc:sldMk cId="3729303355" sldId="350"/>
        </pc:sldMkLst>
      </pc:sldChg>
      <pc:sldChg chg="add">
        <pc:chgData name="Samantha Samuels" userId="c01051da-a4dd-4f10-9e85-0a8eb716961a" providerId="ADAL" clId="{AD19431C-EBC3-4573-BC67-1E025051FA5F}" dt="2024-07-25T09:29:43.753" v="15"/>
        <pc:sldMkLst>
          <pc:docMk/>
          <pc:sldMk cId="81371441" sldId="351"/>
        </pc:sldMkLst>
      </pc:sldChg>
      <pc:sldChg chg="add del">
        <pc:chgData name="Samantha Samuels" userId="c01051da-a4dd-4f10-9e85-0a8eb716961a" providerId="ADAL" clId="{AD19431C-EBC3-4573-BC67-1E025051FA5F}" dt="2024-07-25T09:29:06.668" v="10" actId="27028"/>
        <pc:sldMkLst>
          <pc:docMk/>
          <pc:sldMk cId="1217312355" sldId="351"/>
        </pc:sldMkLst>
      </pc:sldChg>
      <pc:sldChg chg="add del">
        <pc:chgData name="Samantha Samuels" userId="c01051da-a4dd-4f10-9e85-0a8eb716961a" providerId="ADAL" clId="{AD19431C-EBC3-4573-BC67-1E025051FA5F}" dt="2024-07-25T09:29:06.668" v="10" actId="27028"/>
        <pc:sldMkLst>
          <pc:docMk/>
          <pc:sldMk cId="331925236" sldId="352"/>
        </pc:sldMkLst>
      </pc:sldChg>
      <pc:sldChg chg="add">
        <pc:chgData name="Samantha Samuels" userId="c01051da-a4dd-4f10-9e85-0a8eb716961a" providerId="ADAL" clId="{AD19431C-EBC3-4573-BC67-1E025051FA5F}" dt="2024-07-25T09:29:43.753" v="15"/>
        <pc:sldMkLst>
          <pc:docMk/>
          <pc:sldMk cId="1183708644" sldId="352"/>
        </pc:sldMkLst>
      </pc:sldChg>
      <pc:sldChg chg="add">
        <pc:chgData name="Samantha Samuels" userId="c01051da-a4dd-4f10-9e85-0a8eb716961a" providerId="ADAL" clId="{AD19431C-EBC3-4573-BC67-1E025051FA5F}" dt="2024-07-25T09:29:43.753" v="15"/>
        <pc:sldMkLst>
          <pc:docMk/>
          <pc:sldMk cId="661435677" sldId="353"/>
        </pc:sldMkLst>
      </pc:sldChg>
      <pc:sldChg chg="add del">
        <pc:chgData name="Samantha Samuels" userId="c01051da-a4dd-4f10-9e85-0a8eb716961a" providerId="ADAL" clId="{AD19431C-EBC3-4573-BC67-1E025051FA5F}" dt="2024-07-25T09:29:06.668" v="10" actId="27028"/>
        <pc:sldMkLst>
          <pc:docMk/>
          <pc:sldMk cId="881321913" sldId="353"/>
        </pc:sldMkLst>
      </pc:sldChg>
      <pc:sldChg chg="add del">
        <pc:chgData name="Samantha Samuels" userId="c01051da-a4dd-4f10-9e85-0a8eb716961a" providerId="ADAL" clId="{AD19431C-EBC3-4573-BC67-1E025051FA5F}" dt="2024-07-25T09:29:06.668" v="10" actId="27028"/>
        <pc:sldMkLst>
          <pc:docMk/>
          <pc:sldMk cId="742700553" sldId="354"/>
        </pc:sldMkLst>
      </pc:sldChg>
      <pc:sldChg chg="add">
        <pc:chgData name="Samantha Samuels" userId="c01051da-a4dd-4f10-9e85-0a8eb716961a" providerId="ADAL" clId="{AD19431C-EBC3-4573-BC67-1E025051FA5F}" dt="2024-07-25T09:29:43.753" v="15"/>
        <pc:sldMkLst>
          <pc:docMk/>
          <pc:sldMk cId="2009318975" sldId="354"/>
        </pc:sldMkLst>
      </pc:sldChg>
      <pc:sldChg chg="add del">
        <pc:chgData name="Samantha Samuels" userId="c01051da-a4dd-4f10-9e85-0a8eb716961a" providerId="ADAL" clId="{AD19431C-EBC3-4573-BC67-1E025051FA5F}" dt="2024-07-25T09:29:06.668" v="10" actId="27028"/>
        <pc:sldMkLst>
          <pc:docMk/>
          <pc:sldMk cId="1035982748" sldId="355"/>
        </pc:sldMkLst>
      </pc:sldChg>
      <pc:sldChg chg="add">
        <pc:chgData name="Samantha Samuels" userId="c01051da-a4dd-4f10-9e85-0a8eb716961a" providerId="ADAL" clId="{AD19431C-EBC3-4573-BC67-1E025051FA5F}" dt="2024-07-25T09:29:43.753" v="15"/>
        <pc:sldMkLst>
          <pc:docMk/>
          <pc:sldMk cId="3040150203" sldId="355"/>
        </pc:sldMkLst>
      </pc:sldChg>
      <pc:sldChg chg="add">
        <pc:chgData name="Samantha Samuels" userId="c01051da-a4dd-4f10-9e85-0a8eb716961a" providerId="ADAL" clId="{AD19431C-EBC3-4573-BC67-1E025051FA5F}" dt="2024-07-25T09:29:43.753" v="15"/>
        <pc:sldMkLst>
          <pc:docMk/>
          <pc:sldMk cId="111065229" sldId="356"/>
        </pc:sldMkLst>
      </pc:sldChg>
      <pc:sldChg chg="add del">
        <pc:chgData name="Samantha Samuels" userId="c01051da-a4dd-4f10-9e85-0a8eb716961a" providerId="ADAL" clId="{AD19431C-EBC3-4573-BC67-1E025051FA5F}" dt="2024-07-25T09:29:06.668" v="10" actId="27028"/>
        <pc:sldMkLst>
          <pc:docMk/>
          <pc:sldMk cId="3801891074" sldId="356"/>
        </pc:sldMkLst>
      </pc:sldChg>
      <pc:sldChg chg="add del">
        <pc:chgData name="Samantha Samuels" userId="c01051da-a4dd-4f10-9e85-0a8eb716961a" providerId="ADAL" clId="{AD19431C-EBC3-4573-BC67-1E025051FA5F}" dt="2024-07-25T09:29:06.668" v="10" actId="27028"/>
        <pc:sldMkLst>
          <pc:docMk/>
          <pc:sldMk cId="1739473720" sldId="357"/>
        </pc:sldMkLst>
      </pc:sldChg>
      <pc:sldChg chg="add">
        <pc:chgData name="Samantha Samuels" userId="c01051da-a4dd-4f10-9e85-0a8eb716961a" providerId="ADAL" clId="{AD19431C-EBC3-4573-BC67-1E025051FA5F}" dt="2024-07-25T09:29:43.753" v="15"/>
        <pc:sldMkLst>
          <pc:docMk/>
          <pc:sldMk cId="2132787272" sldId="357"/>
        </pc:sldMkLst>
      </pc:sldChg>
      <pc:sldChg chg="add del">
        <pc:chgData name="Samantha Samuels" userId="c01051da-a4dd-4f10-9e85-0a8eb716961a" providerId="ADAL" clId="{AD19431C-EBC3-4573-BC67-1E025051FA5F}" dt="2024-07-25T09:29:06.668" v="10" actId="27028"/>
        <pc:sldMkLst>
          <pc:docMk/>
          <pc:sldMk cId="2425165137" sldId="358"/>
        </pc:sldMkLst>
      </pc:sldChg>
      <pc:sldChg chg="add del">
        <pc:chgData name="Samantha Samuels" userId="c01051da-a4dd-4f10-9e85-0a8eb716961a" providerId="ADAL" clId="{AD19431C-EBC3-4573-BC67-1E025051FA5F}" dt="2024-07-25T09:29:06.668" v="10" actId="27028"/>
        <pc:sldMkLst>
          <pc:docMk/>
          <pc:sldMk cId="3159448205" sldId="359"/>
        </pc:sldMkLst>
      </pc:sldChg>
      <pc:sldChg chg="add del">
        <pc:chgData name="Samantha Samuels" userId="c01051da-a4dd-4f10-9e85-0a8eb716961a" providerId="ADAL" clId="{AD19431C-EBC3-4573-BC67-1E025051FA5F}" dt="2024-07-25T09:29:06.668" v="10" actId="27028"/>
        <pc:sldMkLst>
          <pc:docMk/>
          <pc:sldMk cId="4066346276" sldId="360"/>
        </pc:sldMkLst>
      </pc:sldChg>
      <pc:sldChg chg="add del">
        <pc:chgData name="Samantha Samuels" userId="c01051da-a4dd-4f10-9e85-0a8eb716961a" providerId="ADAL" clId="{AD19431C-EBC3-4573-BC67-1E025051FA5F}" dt="2024-07-25T09:29:06.668" v="10" actId="27028"/>
        <pc:sldMkLst>
          <pc:docMk/>
          <pc:sldMk cId="3119941860" sldId="361"/>
        </pc:sldMkLst>
      </pc:sldChg>
      <pc:sldChg chg="add del">
        <pc:chgData name="Samantha Samuels" userId="c01051da-a4dd-4f10-9e85-0a8eb716961a" providerId="ADAL" clId="{AD19431C-EBC3-4573-BC67-1E025051FA5F}" dt="2024-07-25T09:29:06.668" v="10" actId="27028"/>
        <pc:sldMkLst>
          <pc:docMk/>
          <pc:sldMk cId="204416218" sldId="362"/>
        </pc:sldMkLst>
      </pc:sldChg>
      <pc:sldChg chg="add del">
        <pc:chgData name="Samantha Samuels" userId="c01051da-a4dd-4f10-9e85-0a8eb716961a" providerId="ADAL" clId="{AD19431C-EBC3-4573-BC67-1E025051FA5F}" dt="2024-07-25T09:29:06.668" v="10" actId="27028"/>
        <pc:sldMkLst>
          <pc:docMk/>
          <pc:sldMk cId="2411259442" sldId="363"/>
        </pc:sldMkLst>
      </pc:sldChg>
      <pc:sldChg chg="add del">
        <pc:chgData name="Samantha Samuels" userId="c01051da-a4dd-4f10-9e85-0a8eb716961a" providerId="ADAL" clId="{AD19431C-EBC3-4573-BC67-1E025051FA5F}" dt="2024-07-25T09:29:06.668" v="10" actId="27028"/>
        <pc:sldMkLst>
          <pc:docMk/>
          <pc:sldMk cId="2205410644" sldId="364"/>
        </pc:sldMkLst>
      </pc:sldChg>
      <pc:sldChg chg="add del">
        <pc:chgData name="Samantha Samuels" userId="c01051da-a4dd-4f10-9e85-0a8eb716961a" providerId="ADAL" clId="{AD19431C-EBC3-4573-BC67-1E025051FA5F}" dt="2024-07-25T09:29:06.668" v="10" actId="27028"/>
        <pc:sldMkLst>
          <pc:docMk/>
          <pc:sldMk cId="2753907090" sldId="365"/>
        </pc:sldMkLst>
      </pc:sldChg>
      <pc:sldChg chg="add del">
        <pc:chgData name="Samantha Samuels" userId="c01051da-a4dd-4f10-9e85-0a8eb716961a" providerId="ADAL" clId="{AD19431C-EBC3-4573-BC67-1E025051FA5F}" dt="2024-07-25T09:29:06.668" v="10" actId="27028"/>
        <pc:sldMkLst>
          <pc:docMk/>
          <pc:sldMk cId="3714586220" sldId="366"/>
        </pc:sldMkLst>
      </pc:sldChg>
      <pc:sldMasterChg chg="del delSldLayout">
        <pc:chgData name="Samantha Samuels" userId="c01051da-a4dd-4f10-9e85-0a8eb716961a" providerId="ADAL" clId="{AD19431C-EBC3-4573-BC67-1E025051FA5F}" dt="2024-07-25T09:22:19.156" v="0" actId="47"/>
        <pc:sldMasterMkLst>
          <pc:docMk/>
          <pc:sldMasterMk cId="3688877364" sldId="2147483648"/>
        </pc:sldMasterMkLst>
        <pc:sldLayoutChg chg="del">
          <pc:chgData name="Samantha Samuels" userId="c01051da-a4dd-4f10-9e85-0a8eb716961a" providerId="ADAL" clId="{AD19431C-EBC3-4573-BC67-1E025051FA5F}" dt="2024-07-25T09:22:19.156" v="0" actId="47"/>
          <pc:sldLayoutMkLst>
            <pc:docMk/>
            <pc:sldMasterMk cId="3688877364" sldId="2147483648"/>
            <pc:sldLayoutMk cId="259021872" sldId="2147483649"/>
          </pc:sldLayoutMkLst>
        </pc:sldLayoutChg>
        <pc:sldLayoutChg chg="del">
          <pc:chgData name="Samantha Samuels" userId="c01051da-a4dd-4f10-9e85-0a8eb716961a" providerId="ADAL" clId="{AD19431C-EBC3-4573-BC67-1E025051FA5F}" dt="2024-07-25T09:22:19.156" v="0" actId="47"/>
          <pc:sldLayoutMkLst>
            <pc:docMk/>
            <pc:sldMasterMk cId="3688877364" sldId="2147483648"/>
            <pc:sldLayoutMk cId="1324097056" sldId="2147483708"/>
          </pc:sldLayoutMkLst>
        </pc:sldLayoutChg>
        <pc:sldLayoutChg chg="del">
          <pc:chgData name="Samantha Samuels" userId="c01051da-a4dd-4f10-9e85-0a8eb716961a" providerId="ADAL" clId="{AD19431C-EBC3-4573-BC67-1E025051FA5F}" dt="2024-07-25T09:22:19.156" v="0" actId="47"/>
          <pc:sldLayoutMkLst>
            <pc:docMk/>
            <pc:sldMasterMk cId="3688877364" sldId="2147483648"/>
            <pc:sldLayoutMk cId="78411945" sldId="2147483709"/>
          </pc:sldLayoutMkLst>
        </pc:sldLayoutChg>
        <pc:sldLayoutChg chg="del">
          <pc:chgData name="Samantha Samuels" userId="c01051da-a4dd-4f10-9e85-0a8eb716961a" providerId="ADAL" clId="{AD19431C-EBC3-4573-BC67-1E025051FA5F}" dt="2024-07-25T09:22:19.156" v="0" actId="47"/>
          <pc:sldLayoutMkLst>
            <pc:docMk/>
            <pc:sldMasterMk cId="3688877364" sldId="2147483648"/>
            <pc:sldLayoutMk cId="487867096" sldId="2147483710"/>
          </pc:sldLayoutMkLst>
        </pc:sldLayoutChg>
        <pc:sldLayoutChg chg="del">
          <pc:chgData name="Samantha Samuels" userId="c01051da-a4dd-4f10-9e85-0a8eb716961a" providerId="ADAL" clId="{AD19431C-EBC3-4573-BC67-1E025051FA5F}" dt="2024-07-25T09:22:19.156" v="0" actId="47"/>
          <pc:sldLayoutMkLst>
            <pc:docMk/>
            <pc:sldMasterMk cId="3688877364" sldId="2147483648"/>
            <pc:sldLayoutMk cId="1276343807" sldId="2147483711"/>
          </pc:sldLayoutMkLst>
        </pc:sldLayoutChg>
        <pc:sldLayoutChg chg="del">
          <pc:chgData name="Samantha Samuels" userId="c01051da-a4dd-4f10-9e85-0a8eb716961a" providerId="ADAL" clId="{AD19431C-EBC3-4573-BC67-1E025051FA5F}" dt="2024-07-25T09:22:19.156" v="0" actId="47"/>
          <pc:sldLayoutMkLst>
            <pc:docMk/>
            <pc:sldMasterMk cId="3688877364" sldId="2147483648"/>
            <pc:sldLayoutMk cId="4212786006" sldId="2147483712"/>
          </pc:sldLayoutMkLst>
        </pc:sldLayoutChg>
      </pc:sldMasterChg>
      <pc:sldMasterChg chg="modSldLayout">
        <pc:chgData name="Samantha Samuels" userId="c01051da-a4dd-4f10-9e85-0a8eb716961a" providerId="ADAL" clId="{AD19431C-EBC3-4573-BC67-1E025051FA5F}" dt="2024-07-25T09:29:18.234" v="12" actId="27028"/>
        <pc:sldMasterMkLst>
          <pc:docMk/>
          <pc:sldMasterMk cId="2094040150" sldId="2147483656"/>
        </pc:sldMasterMkLst>
        <pc:sldLayoutChg chg="replId">
          <pc:chgData name="Samantha Samuels" userId="c01051da-a4dd-4f10-9e85-0a8eb716961a" providerId="ADAL" clId="{AD19431C-EBC3-4573-BC67-1E025051FA5F}" dt="2024-07-25T09:28:12.496" v="1" actId="27028"/>
          <pc:sldLayoutMkLst>
            <pc:docMk/>
            <pc:sldMasterMk cId="2094040150" sldId="2147483656"/>
            <pc:sldLayoutMk cId="1063120707" sldId="2147483924"/>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0" sldId="2147483925"/>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0" sldId="2147483926"/>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0" sldId="2147483927"/>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886716617" sldId="2147483928"/>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022542945" sldId="2147483929"/>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268378759" sldId="2147483930"/>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113272501" sldId="2147483931"/>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1044654228" sldId="2147483932"/>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493847334" sldId="2147483933"/>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211500857" sldId="2147483934"/>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105012062" sldId="2147483935"/>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1410507338" sldId="2147483936"/>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45964551" sldId="2147483937"/>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4087453490" sldId="2147483939"/>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674237947" sldId="2147483940"/>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59886455" sldId="2147483941"/>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652429298" sldId="2147483942"/>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1084899606" sldId="2147483943"/>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335116653" sldId="2147483944"/>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629491413" sldId="2147483945"/>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2588082925" sldId="2147483946"/>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1115940049" sldId="2147483962"/>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1588732528" sldId="2147483963"/>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773590553" sldId="2147483964"/>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1266032626" sldId="2147483965"/>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815404299" sldId="2147483966"/>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132548779" sldId="2147483967"/>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4080176753" sldId="2147483968"/>
          </pc:sldLayoutMkLst>
        </pc:sldLayoutChg>
        <pc:sldLayoutChg chg="replId">
          <pc:chgData name="Samantha Samuels" userId="c01051da-a4dd-4f10-9e85-0a8eb716961a" providerId="ADAL" clId="{AD19431C-EBC3-4573-BC67-1E025051FA5F}" dt="2024-07-25T09:29:18.234" v="12" actId="27028"/>
          <pc:sldLayoutMkLst>
            <pc:docMk/>
            <pc:sldMasterMk cId="2094040150" sldId="2147483656"/>
            <pc:sldLayoutMk cId="3508790486" sldId="2147483969"/>
          </pc:sldLayoutMkLst>
        </pc:sldLayoutChg>
      </pc:sldMasterChg>
      <pc:sldMasterChg chg="add del addSldLayout delSldLayout">
        <pc:chgData name="Samantha Samuels" userId="c01051da-a4dd-4f10-9e85-0a8eb716961a" providerId="ADAL" clId="{AD19431C-EBC3-4573-BC67-1E025051FA5F}" dt="2024-07-25T09:29:18.234" v="12" actId="27028"/>
        <pc:sldMasterMkLst>
          <pc:docMk/>
          <pc:sldMasterMk cId="3425328207" sldId="2147483660"/>
        </pc:sldMasterMkLst>
        <pc:sldLayoutChg chg="add del">
          <pc:chgData name="Samantha Samuels" userId="c01051da-a4dd-4f10-9e85-0a8eb716961a" providerId="ADAL" clId="{AD19431C-EBC3-4573-BC67-1E025051FA5F}" dt="2024-07-25T09:29:18.234" v="12" actId="27028"/>
          <pc:sldLayoutMkLst>
            <pc:docMk/>
            <pc:sldMasterMk cId="3425328207" sldId="2147483660"/>
            <pc:sldLayoutMk cId="3683723464" sldId="2147483661"/>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1975260384" sldId="2147483662"/>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1170240703" sldId="2147483663"/>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1925755190" sldId="2147483664"/>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3235452078" sldId="2147483665"/>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2475627245" sldId="2147483666"/>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2141465012" sldId="2147483667"/>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1207968564" sldId="2147483668"/>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2276490473" sldId="2147483669"/>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2555790083" sldId="2147483670"/>
          </pc:sldLayoutMkLst>
        </pc:sldLayoutChg>
        <pc:sldLayoutChg chg="add del">
          <pc:chgData name="Samantha Samuels" userId="c01051da-a4dd-4f10-9e85-0a8eb716961a" providerId="ADAL" clId="{AD19431C-EBC3-4573-BC67-1E025051FA5F}" dt="2024-07-25T09:29:18.234" v="12" actId="27028"/>
          <pc:sldLayoutMkLst>
            <pc:docMk/>
            <pc:sldMasterMk cId="3425328207" sldId="2147483660"/>
            <pc:sldLayoutMk cId="2350603516" sldId="2147483671"/>
          </pc:sldLayoutMkLst>
        </pc:sldLayoutChg>
      </pc:sldMasterChg>
      <pc:sldMasterChg chg="add del addSldLayout delSldLayout">
        <pc:chgData name="Samantha Samuels" userId="c01051da-a4dd-4f10-9e85-0a8eb716961a" providerId="ADAL" clId="{AD19431C-EBC3-4573-BC67-1E025051FA5F}" dt="2024-07-25T09:29:18.234" v="12" actId="27028"/>
        <pc:sldMasterMkLst>
          <pc:docMk/>
          <pc:sldMasterMk cId="1969025367" sldId="2147483673"/>
        </pc:sldMasterMkLst>
        <pc:sldLayoutChg chg="add del">
          <pc:chgData name="Samantha Samuels" userId="c01051da-a4dd-4f10-9e85-0a8eb716961a" providerId="ADAL" clId="{AD19431C-EBC3-4573-BC67-1E025051FA5F}" dt="2024-07-25T09:29:18.234" v="12" actId="27028"/>
          <pc:sldLayoutMkLst>
            <pc:docMk/>
            <pc:sldMasterMk cId="1969025367" sldId="2147483673"/>
            <pc:sldLayoutMk cId="2489114054" sldId="2147483674"/>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697023289" sldId="2147483675"/>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136222092" sldId="2147483676"/>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231216851" sldId="2147483677"/>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680476192" sldId="2147483678"/>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177231343" sldId="2147483679"/>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651926196" sldId="2147483680"/>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112872143" sldId="2147483681"/>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130152765" sldId="2147483682"/>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101078779" sldId="2147483683"/>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709913028" sldId="2147483684"/>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86985048" sldId="2147483685"/>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235127966" sldId="2147483686"/>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515530229" sldId="2147483687"/>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08144671" sldId="2147483688"/>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587096163" sldId="2147483689"/>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213331715" sldId="2147483690"/>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812401327" sldId="2147483691"/>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793547021" sldId="2147483692"/>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093592603" sldId="2147483693"/>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904173279" sldId="2147483694"/>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596799106" sldId="2147483695"/>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89809020" sldId="2147483696"/>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274967059" sldId="2147483697"/>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239562781" sldId="2147483698"/>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957970636" sldId="2147483699"/>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066728589" sldId="2147483700"/>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4140905230" sldId="2147483701"/>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730571775" sldId="2147483702"/>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037045076" sldId="2147483703"/>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633377683" sldId="2147483704"/>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486098558" sldId="2147483705"/>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308435110" sldId="2147483706"/>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278843458" sldId="2147483707"/>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734076471" sldId="2147483708"/>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501628745" sldId="2147483709"/>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490205240" sldId="2147483710"/>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575340075" sldId="2147483711"/>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727883064" sldId="2147483712"/>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636545156" sldId="2147483713"/>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400463975" sldId="2147483714"/>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979874208" sldId="2147483715"/>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4147718149" sldId="2147483716"/>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855713867" sldId="2147483717"/>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855247851" sldId="2147483718"/>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973494426" sldId="2147483719"/>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185187365" sldId="2147483720"/>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2641805660" sldId="2147483721"/>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208905703" sldId="2147483722"/>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930678998" sldId="2147483723"/>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300650636" sldId="2147483724"/>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857273110" sldId="2147483725"/>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3928622704" sldId="2147483726"/>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1539671398" sldId="2147483727"/>
          </pc:sldLayoutMkLst>
        </pc:sldLayoutChg>
        <pc:sldLayoutChg chg="add del">
          <pc:chgData name="Samantha Samuels" userId="c01051da-a4dd-4f10-9e85-0a8eb716961a" providerId="ADAL" clId="{AD19431C-EBC3-4573-BC67-1E025051FA5F}" dt="2024-07-25T09:29:18.234" v="12" actId="27028"/>
          <pc:sldLayoutMkLst>
            <pc:docMk/>
            <pc:sldMasterMk cId="1969025367" sldId="2147483673"/>
            <pc:sldLayoutMk cId="4162987893" sldId="2147483728"/>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136222092" sldId="2147483972"/>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231216851" sldId="2147483973"/>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680476192" sldId="2147483974"/>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2177231343" sldId="2147483975"/>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651926196" sldId="2147483976"/>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112872143" sldId="2147483977"/>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130152765" sldId="2147483978"/>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2101078779" sldId="2147483979"/>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709913028" sldId="2147483980"/>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86985048" sldId="2147483981"/>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235127966" sldId="2147483982"/>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515530229" sldId="2147483983"/>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2730571775" sldId="2147483984"/>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037045076" sldId="2147483985"/>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633377683" sldId="2147483986"/>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486098558" sldId="2147483987"/>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2308435110" sldId="2147483988"/>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278843458" sldId="2147483989"/>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734076471" sldId="2147483990"/>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727883064" sldId="2147483991"/>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636545156" sldId="2147483992"/>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3400463975" sldId="2147483993"/>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855247851" sldId="2147483994"/>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973494426" sldId="2147483995"/>
          </pc:sldLayoutMkLst>
        </pc:sldLayoutChg>
        <pc:sldLayoutChg chg="add del">
          <pc:chgData name="Samantha Samuels" userId="c01051da-a4dd-4f10-9e85-0a8eb716961a" providerId="ADAL" clId="{AD19431C-EBC3-4573-BC67-1E025051FA5F}" dt="2024-07-25T09:29:06.668" v="10" actId="27028"/>
          <pc:sldLayoutMkLst>
            <pc:docMk/>
            <pc:sldMasterMk cId="1969025367" sldId="2147483673"/>
            <pc:sldLayoutMk cId="1208905703" sldId="2147483996"/>
          </pc:sldLayoutMkLst>
        </pc:sldLayoutChg>
      </pc:sldMasterChg>
      <pc:sldMasterChg chg="add del addSldLayout delSldLayout modSldLayout">
        <pc:chgData name="Samantha Samuels" userId="c01051da-a4dd-4f10-9e85-0a8eb716961a" providerId="ADAL" clId="{AD19431C-EBC3-4573-BC67-1E025051FA5F}" dt="2024-07-25T09:29:43.675" v="14" actId="27028"/>
        <pc:sldMasterMkLst>
          <pc:docMk/>
          <pc:sldMasterMk cId="1687641428" sldId="2147483729"/>
        </pc:sldMasterMkLst>
        <pc:sldLayoutChg chg="add del">
          <pc:chgData name="Samantha Samuels" userId="c01051da-a4dd-4f10-9e85-0a8eb716961a" providerId="ADAL" clId="{AD19431C-EBC3-4573-BC67-1E025051FA5F}" dt="2024-07-25T09:29:18.234" v="12" actId="27028"/>
          <pc:sldLayoutMkLst>
            <pc:docMk/>
            <pc:sldMasterMk cId="1687641428" sldId="2147483729"/>
            <pc:sldLayoutMk cId="3102709798" sldId="2147483730"/>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743854737" sldId="2147483731"/>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2821521642" sldId="2147483732"/>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3111296701" sldId="2147483735"/>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2969559070" sldId="2147483736"/>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1599269958" sldId="2147483737"/>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4292689843" sldId="2147483738"/>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912014333" sldId="2147483739"/>
          </pc:sldLayoutMkLst>
        </pc:sldLayoutChg>
        <pc:sldLayoutChg chg="add del">
          <pc:chgData name="Samantha Samuels" userId="c01051da-a4dd-4f10-9e85-0a8eb716961a" providerId="ADAL" clId="{AD19431C-EBC3-4573-BC67-1E025051FA5F}" dt="2024-07-25T09:29:18.234" v="12" actId="27028"/>
          <pc:sldLayoutMkLst>
            <pc:docMk/>
            <pc:sldMasterMk cId="1687641428" sldId="2147483729"/>
            <pc:sldLayoutMk cId="3089534985" sldId="2147483740"/>
          </pc:sldLayoutMkLst>
        </pc:sldLayoutChg>
        <pc:sldLayoutChg chg="add del replId">
          <pc:chgData name="Samantha Samuels" userId="c01051da-a4dd-4f10-9e85-0a8eb716961a" providerId="ADAL" clId="{AD19431C-EBC3-4573-BC67-1E025051FA5F}" dt="2024-07-25T09:29:43.675" v="14" actId="27028"/>
          <pc:sldLayoutMkLst>
            <pc:docMk/>
            <pc:sldMasterMk cId="1687641428" sldId="2147483729"/>
            <pc:sldLayoutMk cId="3432247320" sldId="2147483972"/>
          </pc:sldLayoutMkLst>
        </pc:sldLayoutChg>
        <pc:sldLayoutChg chg="add del replId">
          <pc:chgData name="Samantha Samuels" userId="c01051da-a4dd-4f10-9e85-0a8eb716961a" providerId="ADAL" clId="{AD19431C-EBC3-4573-BC67-1E025051FA5F}" dt="2024-07-25T09:29:43.675" v="14" actId="27028"/>
          <pc:sldLayoutMkLst>
            <pc:docMk/>
            <pc:sldMasterMk cId="1687641428" sldId="2147483729"/>
            <pc:sldLayoutMk cId="207978780" sldId="2147483973"/>
          </pc:sldLayoutMkLst>
        </pc:sldLayoutChg>
      </pc:sldMasterChg>
      <pc:sldMasterChg chg="add addSldLayout">
        <pc:chgData name="Samantha Samuels" userId="c01051da-a4dd-4f10-9e85-0a8eb716961a" providerId="ADAL" clId="{AD19431C-EBC3-4573-BC67-1E025051FA5F}" dt="2024-07-25T09:29:43.675" v="14" actId="27028"/>
        <pc:sldMasterMkLst>
          <pc:docMk/>
          <pc:sldMasterMk cId="199098021" sldId="2147483733"/>
        </pc:sldMasterMkLst>
        <pc:sldLayoutChg chg="add">
          <pc:chgData name="Samantha Samuels" userId="c01051da-a4dd-4f10-9e85-0a8eb716961a" providerId="ADAL" clId="{AD19431C-EBC3-4573-BC67-1E025051FA5F}" dt="2024-07-25T09:29:43.675" v="14" actId="27028"/>
          <pc:sldLayoutMkLst>
            <pc:docMk/>
            <pc:sldMasterMk cId="199098021" sldId="2147483733"/>
            <pc:sldLayoutMk cId="3915365903" sldId="2147483734"/>
          </pc:sldLayoutMkLst>
        </pc:sldLayoutChg>
      </pc:sldMasterChg>
      <pc:sldMasterChg chg="addSldLayout modSldLayout">
        <pc:chgData name="Samantha Samuels" userId="c01051da-a4dd-4f10-9e85-0a8eb716961a" providerId="ADAL" clId="{AD19431C-EBC3-4573-BC67-1E025051FA5F}" dt="2024-07-25T09:29:18.234" v="12" actId="27028"/>
        <pc:sldMasterMkLst>
          <pc:docMk/>
          <pc:sldMasterMk cId="4052735235" sldId="2147483796"/>
        </pc:sldMasterMkLst>
        <pc:sldLayoutChg chg="add">
          <pc:chgData name="Samantha Samuels" userId="c01051da-a4dd-4f10-9e85-0a8eb716961a" providerId="ADAL" clId="{AD19431C-EBC3-4573-BC67-1E025051FA5F}" dt="2024-07-25T09:28:12.496" v="1" actId="27028"/>
          <pc:sldLayoutMkLst>
            <pc:docMk/>
            <pc:sldMasterMk cId="4052735235" sldId="2147483796"/>
            <pc:sldLayoutMk cId="2946181314" sldId="2147483794"/>
          </pc:sldLayoutMkLst>
        </pc:sldLayoutChg>
        <pc:sldLayoutChg chg="add">
          <pc:chgData name="Samantha Samuels" userId="c01051da-a4dd-4f10-9e85-0a8eb716961a" providerId="ADAL" clId="{AD19431C-EBC3-4573-BC67-1E025051FA5F}" dt="2024-07-25T09:28:12.496" v="1" actId="27028"/>
          <pc:sldLayoutMkLst>
            <pc:docMk/>
            <pc:sldMasterMk cId="4052735235" sldId="2147483796"/>
            <pc:sldLayoutMk cId="3337785553" sldId="2147483795"/>
          </pc:sldLayoutMkLst>
        </pc:sldLayoutChg>
        <pc:sldLayoutChg chg="add replId">
          <pc:chgData name="Samantha Samuels" userId="c01051da-a4dd-4f10-9e85-0a8eb716961a" providerId="ADAL" clId="{AD19431C-EBC3-4573-BC67-1E025051FA5F}" dt="2024-07-25T09:29:18.234" v="12" actId="27028"/>
          <pc:sldLayoutMkLst>
            <pc:docMk/>
            <pc:sldMasterMk cId="4052735235" sldId="2147483796"/>
            <pc:sldLayoutMk cId="560681248" sldId="2147483938"/>
          </pc:sldLayoutMkLst>
        </pc:sldLayoutChg>
      </pc:sldMasterChg>
      <pc:sldMasterChg chg="delSldLayout">
        <pc:chgData name="Samantha Samuels" userId="c01051da-a4dd-4f10-9e85-0a8eb716961a" providerId="ADAL" clId="{AD19431C-EBC3-4573-BC67-1E025051FA5F}" dt="2024-07-25T09:22:19.156" v="0" actId="47"/>
        <pc:sldMasterMkLst>
          <pc:docMk/>
          <pc:sldMasterMk cId="3680205147" sldId="2147483850"/>
        </pc:sldMasterMkLst>
        <pc:sldLayoutChg chg="del">
          <pc:chgData name="Samantha Samuels" userId="c01051da-a4dd-4f10-9e85-0a8eb716961a" providerId="ADAL" clId="{AD19431C-EBC3-4573-BC67-1E025051FA5F}" dt="2024-07-25T09:22:19.156" v="0" actId="47"/>
          <pc:sldLayoutMkLst>
            <pc:docMk/>
            <pc:sldMasterMk cId="3680205147" sldId="2147483850"/>
            <pc:sldLayoutMk cId="2012796063" sldId="2147483912"/>
          </pc:sldLayoutMkLst>
        </pc:sldLayoutChg>
        <pc:sldLayoutChg chg="del">
          <pc:chgData name="Samantha Samuels" userId="c01051da-a4dd-4f10-9e85-0a8eb716961a" providerId="ADAL" clId="{AD19431C-EBC3-4573-BC67-1E025051FA5F}" dt="2024-07-25T09:22:19.156" v="0" actId="47"/>
          <pc:sldLayoutMkLst>
            <pc:docMk/>
            <pc:sldMasterMk cId="3680205147" sldId="2147483850"/>
            <pc:sldLayoutMk cId="1232567458" sldId="2147483913"/>
          </pc:sldLayoutMkLst>
        </pc:sldLayoutChg>
        <pc:sldLayoutChg chg="del">
          <pc:chgData name="Samantha Samuels" userId="c01051da-a4dd-4f10-9e85-0a8eb716961a" providerId="ADAL" clId="{AD19431C-EBC3-4573-BC67-1E025051FA5F}" dt="2024-07-25T09:22:19.156" v="0" actId="47"/>
          <pc:sldLayoutMkLst>
            <pc:docMk/>
            <pc:sldMasterMk cId="3680205147" sldId="2147483850"/>
            <pc:sldLayoutMk cId="2666425822" sldId="2147483915"/>
          </pc:sldLayoutMkLst>
        </pc:sldLayoutChg>
        <pc:sldLayoutChg chg="del">
          <pc:chgData name="Samantha Samuels" userId="c01051da-a4dd-4f10-9e85-0a8eb716961a" providerId="ADAL" clId="{AD19431C-EBC3-4573-BC67-1E025051FA5F}" dt="2024-07-25T09:22:19.156" v="0" actId="47"/>
          <pc:sldLayoutMkLst>
            <pc:docMk/>
            <pc:sldMasterMk cId="3680205147" sldId="2147483850"/>
            <pc:sldLayoutMk cId="1051976424" sldId="2147483916"/>
          </pc:sldLayoutMkLst>
        </pc:sldLayoutChg>
        <pc:sldLayoutChg chg="del">
          <pc:chgData name="Samantha Samuels" userId="c01051da-a4dd-4f10-9e85-0a8eb716961a" providerId="ADAL" clId="{AD19431C-EBC3-4573-BC67-1E025051FA5F}" dt="2024-07-25T09:22:19.156" v="0" actId="47"/>
          <pc:sldLayoutMkLst>
            <pc:docMk/>
            <pc:sldMasterMk cId="3680205147" sldId="2147483850"/>
            <pc:sldLayoutMk cId="2941761291" sldId="2147483917"/>
          </pc:sldLayoutMkLst>
        </pc:sldLayoutChg>
      </pc:sldMasterChg>
      <pc:sldMasterChg chg="replId modSldLayout">
        <pc:chgData name="Samantha Samuels" userId="c01051da-a4dd-4f10-9e85-0a8eb716961a" providerId="ADAL" clId="{AD19431C-EBC3-4573-BC67-1E025051FA5F}" dt="2024-07-25T09:29:18.234" v="12" actId="27028"/>
        <pc:sldMasterMkLst>
          <pc:docMk/>
          <pc:sldMasterMk cId="159330650" sldId="2147483947"/>
        </pc:sldMasterMkLst>
        <pc:sldLayoutChg chg="replId">
          <pc:chgData name="Samantha Samuels" userId="c01051da-a4dd-4f10-9e85-0a8eb716961a" providerId="ADAL" clId="{AD19431C-EBC3-4573-BC67-1E025051FA5F}" dt="2024-07-25T09:29:18.234" v="12" actId="27028"/>
          <pc:sldLayoutMkLst>
            <pc:docMk/>
            <pc:sldMasterMk cId="159330650" sldId="2147483947"/>
            <pc:sldLayoutMk cId="1327058925" sldId="2147483948"/>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1952239103" sldId="2147483949"/>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3293157014" sldId="2147483950"/>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1737398201" sldId="2147483951"/>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2428635917" sldId="2147483952"/>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853572932" sldId="2147483953"/>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55673092" sldId="2147483954"/>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2015394296" sldId="2147483955"/>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2578266476" sldId="2147483956"/>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1556943923" sldId="2147483957"/>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2795904535" sldId="2147483958"/>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3621689893" sldId="2147483959"/>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3192878674" sldId="2147483960"/>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646557107" sldId="2147483961"/>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2527475177" sldId="2147483970"/>
          </pc:sldLayoutMkLst>
        </pc:sldLayoutChg>
        <pc:sldLayoutChg chg="replId">
          <pc:chgData name="Samantha Samuels" userId="c01051da-a4dd-4f10-9e85-0a8eb716961a" providerId="ADAL" clId="{AD19431C-EBC3-4573-BC67-1E025051FA5F}" dt="2024-07-25T09:29:18.234" v="12" actId="27028"/>
          <pc:sldLayoutMkLst>
            <pc:docMk/>
            <pc:sldMasterMk cId="159330650" sldId="2147483947"/>
            <pc:sldLayoutMk cId="209738802" sldId="2147483971"/>
          </pc:sldLayoutMkLst>
        </pc:sldLayoutChg>
      </pc:sldMasterChg>
    </pc:docChg>
  </pc:docChgLst>
  <pc:docChgLst>
    <pc:chgData name="Samantha Samuels" userId="c01051da-a4dd-4f10-9e85-0a8eb716961a" providerId="ADAL" clId="{93A17A20-BD0C-4605-BDA7-73EDF9568DCF}"/>
    <pc:docChg chg="addSld modSld addMainMaster modMainMaster">
      <pc:chgData name="Samantha Samuels" userId="c01051da-a4dd-4f10-9e85-0a8eb716961a" providerId="ADAL" clId="{93A17A20-BD0C-4605-BDA7-73EDF9568DCF}" dt="2024-06-18T10:11:06.920" v="10"/>
      <pc:docMkLst>
        <pc:docMk/>
      </pc:docMkLst>
      <pc:sldChg chg="modSp mod">
        <pc:chgData name="Samantha Samuels" userId="c01051da-a4dd-4f10-9e85-0a8eb716961a" providerId="ADAL" clId="{93A17A20-BD0C-4605-BDA7-73EDF9568DCF}" dt="2024-06-14T11:52:33.850" v="8" actId="1037"/>
        <pc:sldMkLst>
          <pc:docMk/>
          <pc:sldMk cId="1299181667" sldId="256"/>
        </pc:sldMkLst>
        <pc:picChg chg="mod">
          <ac:chgData name="Samantha Samuels" userId="c01051da-a4dd-4f10-9e85-0a8eb716961a" providerId="ADAL" clId="{93A17A20-BD0C-4605-BDA7-73EDF9568DCF}" dt="2024-06-14T11:52:33.850" v="8" actId="1037"/>
          <ac:picMkLst>
            <pc:docMk/>
            <pc:sldMk cId="1299181667" sldId="256"/>
            <ac:picMk id="5" creationId="{16520882-EFA8-1F21-7525-141D6E81A9FE}"/>
          </ac:picMkLst>
        </pc:picChg>
      </pc:sldChg>
      <pc:sldChg chg="add">
        <pc:chgData name="Samantha Samuels" userId="c01051da-a4dd-4f10-9e85-0a8eb716961a" providerId="ADAL" clId="{93A17A20-BD0C-4605-BDA7-73EDF9568DCF}" dt="2024-06-18T10:11:06.920" v="10"/>
        <pc:sldMkLst>
          <pc:docMk/>
          <pc:sldMk cId="1216942979" sldId="317"/>
        </pc:sldMkLst>
      </pc:sldChg>
      <pc:sldChg chg="add">
        <pc:chgData name="Samantha Samuels" userId="c01051da-a4dd-4f10-9e85-0a8eb716961a" providerId="ADAL" clId="{93A17A20-BD0C-4605-BDA7-73EDF9568DCF}" dt="2024-06-18T10:11:06.920" v="10"/>
        <pc:sldMkLst>
          <pc:docMk/>
          <pc:sldMk cId="361445116" sldId="318"/>
        </pc:sldMkLst>
      </pc:sldChg>
      <pc:sldChg chg="add">
        <pc:chgData name="Samantha Samuels" userId="c01051da-a4dd-4f10-9e85-0a8eb716961a" providerId="ADAL" clId="{93A17A20-BD0C-4605-BDA7-73EDF9568DCF}" dt="2024-06-18T10:11:06.920" v="10"/>
        <pc:sldMkLst>
          <pc:docMk/>
          <pc:sldMk cId="91107179" sldId="319"/>
        </pc:sldMkLst>
      </pc:sldChg>
      <pc:sldChg chg="add">
        <pc:chgData name="Samantha Samuels" userId="c01051da-a4dd-4f10-9e85-0a8eb716961a" providerId="ADAL" clId="{93A17A20-BD0C-4605-BDA7-73EDF9568DCF}" dt="2024-06-18T10:11:06.920" v="10"/>
        <pc:sldMkLst>
          <pc:docMk/>
          <pc:sldMk cId="652731524" sldId="320"/>
        </pc:sldMkLst>
      </pc:sldChg>
      <pc:sldChg chg="add">
        <pc:chgData name="Samantha Samuels" userId="c01051da-a4dd-4f10-9e85-0a8eb716961a" providerId="ADAL" clId="{93A17A20-BD0C-4605-BDA7-73EDF9568DCF}" dt="2024-06-18T10:11:06.920" v="10"/>
        <pc:sldMkLst>
          <pc:docMk/>
          <pc:sldMk cId="3087203661" sldId="321"/>
        </pc:sldMkLst>
      </pc:sldChg>
      <pc:sldChg chg="add">
        <pc:chgData name="Samantha Samuels" userId="c01051da-a4dd-4f10-9e85-0a8eb716961a" providerId="ADAL" clId="{93A17A20-BD0C-4605-BDA7-73EDF9568DCF}" dt="2024-06-18T10:11:06.920" v="10"/>
        <pc:sldMkLst>
          <pc:docMk/>
          <pc:sldMk cId="1116397372" sldId="322"/>
        </pc:sldMkLst>
      </pc:sldChg>
      <pc:sldChg chg="add">
        <pc:chgData name="Samantha Samuels" userId="c01051da-a4dd-4f10-9e85-0a8eb716961a" providerId="ADAL" clId="{93A17A20-BD0C-4605-BDA7-73EDF9568DCF}" dt="2024-06-18T10:11:06.920" v="10"/>
        <pc:sldMkLst>
          <pc:docMk/>
          <pc:sldMk cId="4225886929" sldId="323"/>
        </pc:sldMkLst>
      </pc:sldChg>
      <pc:sldChg chg="add">
        <pc:chgData name="Samantha Samuels" userId="c01051da-a4dd-4f10-9e85-0a8eb716961a" providerId="ADAL" clId="{93A17A20-BD0C-4605-BDA7-73EDF9568DCF}" dt="2024-06-18T10:11:06.920" v="10"/>
        <pc:sldMkLst>
          <pc:docMk/>
          <pc:sldMk cId="891252448" sldId="324"/>
        </pc:sldMkLst>
      </pc:sldChg>
      <pc:sldChg chg="add">
        <pc:chgData name="Samantha Samuels" userId="c01051da-a4dd-4f10-9e85-0a8eb716961a" providerId="ADAL" clId="{93A17A20-BD0C-4605-BDA7-73EDF9568DCF}" dt="2024-06-18T10:11:06.920" v="10"/>
        <pc:sldMkLst>
          <pc:docMk/>
          <pc:sldMk cId="4168604076" sldId="325"/>
        </pc:sldMkLst>
      </pc:sldChg>
      <pc:sldMasterChg chg="add addSldLayout">
        <pc:chgData name="Samantha Samuels" userId="c01051da-a4dd-4f10-9e85-0a8eb716961a" providerId="ADAL" clId="{93A17A20-BD0C-4605-BDA7-73EDF9568DCF}" dt="2024-06-18T10:11:06.920" v="9" actId="27028"/>
        <pc:sldMasterMkLst>
          <pc:docMk/>
          <pc:sldMasterMk cId="3688877364" sldId="2147483648"/>
        </pc:sldMasterMkLst>
        <pc:sldLayoutChg chg="add">
          <pc:chgData name="Samantha Samuels" userId="c01051da-a4dd-4f10-9e85-0a8eb716961a" providerId="ADAL" clId="{93A17A20-BD0C-4605-BDA7-73EDF9568DCF}" dt="2024-06-18T10:11:06.920" v="9" actId="27028"/>
          <pc:sldLayoutMkLst>
            <pc:docMk/>
            <pc:sldMasterMk cId="3688877364" sldId="2147483648"/>
            <pc:sldLayoutMk cId="259021872" sldId="2147483649"/>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1324097056" sldId="2147483708"/>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78411945" sldId="2147483709"/>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487867096" sldId="2147483710"/>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1276343807" sldId="2147483711"/>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4212786006" sldId="2147483712"/>
          </pc:sldLayoutMkLst>
        </pc:sldLayoutChg>
      </pc:sldMasterChg>
      <pc:sldMasterChg chg="modSldLayout">
        <pc:chgData name="Samantha Samuels" userId="c01051da-a4dd-4f10-9e85-0a8eb716961a" providerId="ADAL" clId="{93A17A20-BD0C-4605-BDA7-73EDF9568DCF}" dt="2024-06-18T10:11:06.920" v="9" actId="27028"/>
        <pc:sldMasterMkLst>
          <pc:docMk/>
          <pc:sldMasterMk cId="2094040150" sldId="2147483656"/>
        </pc:sldMasterMkLst>
        <pc:sldLayoutChg chg="replId">
          <pc:chgData name="Samantha Samuels" userId="c01051da-a4dd-4f10-9e85-0a8eb716961a" providerId="ADAL" clId="{93A17A20-BD0C-4605-BDA7-73EDF9568DCF}" dt="2024-06-18T10:11:06.920" v="9" actId="27028"/>
          <pc:sldLayoutMkLst>
            <pc:docMk/>
            <pc:sldMasterMk cId="2094040150" sldId="2147483656"/>
            <pc:sldLayoutMk cId="1602643411" sldId="2147483918"/>
          </pc:sldLayoutMkLst>
        </pc:sldLayoutChg>
      </pc:sldMasterChg>
      <pc:sldMasterChg chg="modSldLayout">
        <pc:chgData name="Samantha Samuels" userId="c01051da-a4dd-4f10-9e85-0a8eb716961a" providerId="ADAL" clId="{93A17A20-BD0C-4605-BDA7-73EDF9568DCF}" dt="2024-06-18T10:11:06.920" v="9" actId="27028"/>
        <pc:sldMasterMkLst>
          <pc:docMk/>
          <pc:sldMasterMk cId="159330650" sldId="2147483947"/>
        </pc:sldMasterMkLst>
        <pc:sldLayoutChg chg="replId">
          <pc:chgData name="Samantha Samuels" userId="c01051da-a4dd-4f10-9e85-0a8eb716961a" providerId="ADAL" clId="{93A17A20-BD0C-4605-BDA7-73EDF9568DCF}" dt="2024-06-18T10:11:06.920" v="9" actId="27028"/>
          <pc:sldLayoutMkLst>
            <pc:docMk/>
            <pc:sldMasterMk cId="159330650" sldId="2147483947"/>
            <pc:sldLayoutMk cId="4221587127" sldId="2147483919"/>
          </pc:sldLayoutMkLst>
        </pc:sldLayoutChg>
        <pc:sldLayoutChg chg="replId">
          <pc:chgData name="Samantha Samuels" userId="c01051da-a4dd-4f10-9e85-0a8eb716961a" providerId="ADAL" clId="{93A17A20-BD0C-4605-BDA7-73EDF9568DCF}" dt="2024-06-18T10:11:06.920" v="9" actId="27028"/>
          <pc:sldLayoutMkLst>
            <pc:docMk/>
            <pc:sldMasterMk cId="159330650" sldId="2147483947"/>
            <pc:sldLayoutMk cId="170989482" sldId="2147483920"/>
          </pc:sldLayoutMkLst>
        </pc:sldLayoutChg>
        <pc:sldLayoutChg chg="replId">
          <pc:chgData name="Samantha Samuels" userId="c01051da-a4dd-4f10-9e85-0a8eb716961a" providerId="ADAL" clId="{93A17A20-BD0C-4605-BDA7-73EDF9568DCF}" dt="2024-06-18T10:11:06.920" v="9" actId="27028"/>
          <pc:sldLayoutMkLst>
            <pc:docMk/>
            <pc:sldMasterMk cId="159330650" sldId="2147483947"/>
            <pc:sldLayoutMk cId="2524792783" sldId="2147483921"/>
          </pc:sldLayoutMkLst>
        </pc:sldLayoutChg>
        <pc:sldLayoutChg chg="replId">
          <pc:chgData name="Samantha Samuels" userId="c01051da-a4dd-4f10-9e85-0a8eb716961a" providerId="ADAL" clId="{93A17A20-BD0C-4605-BDA7-73EDF9568DCF}" dt="2024-06-18T10:11:06.920" v="9" actId="27028"/>
          <pc:sldLayoutMkLst>
            <pc:docMk/>
            <pc:sldMasterMk cId="159330650" sldId="2147483947"/>
            <pc:sldLayoutMk cId="245602392" sldId="2147483922"/>
          </pc:sldLayoutMkLst>
        </pc:sldLayoutChg>
        <pc:sldLayoutChg chg="replId">
          <pc:chgData name="Samantha Samuels" userId="c01051da-a4dd-4f10-9e85-0a8eb716961a" providerId="ADAL" clId="{93A17A20-BD0C-4605-BDA7-73EDF9568DCF}" dt="2024-06-18T10:11:06.920" v="9" actId="27028"/>
          <pc:sldLayoutMkLst>
            <pc:docMk/>
            <pc:sldMasterMk cId="159330650" sldId="2147483947"/>
            <pc:sldLayoutMk cId="1545718859" sldId="214748392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WWU Prevalence</c:v>
                </c:pt>
              </c:strCache>
            </c:strRef>
          </c:tx>
          <c:dPt>
            <c:idx val="0"/>
            <c:bubble3D val="0"/>
            <c:spPr>
              <a:solidFill>
                <a:srgbClr val="85BA84"/>
              </a:solidFill>
              <a:ln w="19050">
                <a:solidFill>
                  <a:schemeClr val="lt1"/>
                </a:solidFill>
              </a:ln>
              <a:effectLst/>
            </c:spPr>
            <c:extLst>
              <c:ext xmlns:c16="http://schemas.microsoft.com/office/drawing/2014/chart" uri="{C3380CC4-5D6E-409C-BE32-E72D297353CC}">
                <c16:uniqueId val="{00000001-FFDE-49E8-B8DD-913658728080}"/>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FFDE-49E8-B8DD-913658728080}"/>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FFDE-49E8-B8DD-913658728080}"/>
              </c:ext>
            </c:extLst>
          </c:dPt>
          <c:dPt>
            <c:idx val="3"/>
            <c:bubble3D val="0"/>
            <c:spPr>
              <a:solidFill>
                <a:srgbClr val="ED7473"/>
              </a:solidFill>
              <a:ln w="19050">
                <a:solidFill>
                  <a:schemeClr val="lt1"/>
                </a:solidFill>
              </a:ln>
              <a:effectLst/>
            </c:spPr>
            <c:extLst>
              <c:ext xmlns:c16="http://schemas.microsoft.com/office/drawing/2014/chart" uri="{C3380CC4-5D6E-409C-BE32-E72D297353CC}">
                <c16:uniqueId val="{00000007-FFDE-49E8-B8DD-91365872808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None</c:v>
                </c:pt>
                <c:pt idx="1">
                  <c:v>Pragmatic</c:v>
                </c:pt>
                <c:pt idx="2">
                  <c:v>Therapeutic</c:v>
                </c:pt>
                <c:pt idx="3">
                  <c:v>Presenteeism</c:v>
                </c:pt>
              </c:strCache>
            </c:strRef>
          </c:cat>
          <c:val>
            <c:numRef>
              <c:f>Sheet1!$B$2:$B$5</c:f>
              <c:numCache>
                <c:formatCode>0%</c:formatCode>
                <c:ptCount val="4"/>
                <c:pt idx="0">
                  <c:v>0.41</c:v>
                </c:pt>
                <c:pt idx="1">
                  <c:v>0.08</c:v>
                </c:pt>
                <c:pt idx="2">
                  <c:v>0.12</c:v>
                </c:pt>
                <c:pt idx="3">
                  <c:v>0.39</c:v>
                </c:pt>
              </c:numCache>
            </c:numRef>
          </c:val>
          <c:extLst>
            <c:ext xmlns:c16="http://schemas.microsoft.com/office/drawing/2014/chart" uri="{C3380CC4-5D6E-409C-BE32-E72D297353CC}">
              <c16:uniqueId val="{00000008-FFDE-49E8-B8DD-913658728080}"/>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egendEntry>
        <c:idx val="1"/>
        <c:txPr>
          <a:bodyPr rot="0" spcFirstLastPara="1" vertOverflow="ellipsis" vert="horz" wrap="square" anchor="ctr" anchorCtr="1"/>
          <a:lstStyle/>
          <a:p>
            <a:pPr>
              <a:defRPr sz="1197" b="0" i="0" u="none" strike="noStrike" kern="1200" baseline="0">
                <a:solidFill>
                  <a:srgbClr val="7B8279"/>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a:t>Productivity loss as % of </a:t>
            </a:r>
            <a:br>
              <a:rPr lang="en-GB" sz="1600"/>
            </a:br>
            <a:r>
              <a:rPr lang="en-GB" sz="1600"/>
              <a:t>typical productivity</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Pragmatic</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WWU Type</c:v>
                </c:pt>
              </c:strCache>
            </c:strRef>
          </c:cat>
          <c:val>
            <c:numRef>
              <c:f>Sheet1!$B$2</c:f>
              <c:numCache>
                <c:formatCode>0%</c:formatCode>
                <c:ptCount val="1"/>
                <c:pt idx="0">
                  <c:v>0.17</c:v>
                </c:pt>
              </c:numCache>
            </c:numRef>
          </c:val>
          <c:extLst>
            <c:ext xmlns:c16="http://schemas.microsoft.com/office/drawing/2014/chart" uri="{C3380CC4-5D6E-409C-BE32-E72D297353CC}">
              <c16:uniqueId val="{00000000-DE38-4BF6-A9C8-52471CDF3A00}"/>
            </c:ext>
          </c:extLst>
        </c:ser>
        <c:ser>
          <c:idx val="1"/>
          <c:order val="1"/>
          <c:tx>
            <c:strRef>
              <c:f>Sheet1!$C$1</c:f>
              <c:strCache>
                <c:ptCount val="1"/>
                <c:pt idx="0">
                  <c:v>Therapeutic</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WWU Type</c:v>
                </c:pt>
              </c:strCache>
            </c:strRef>
          </c:cat>
          <c:val>
            <c:numRef>
              <c:f>Sheet1!$C$2</c:f>
              <c:numCache>
                <c:formatCode>0%</c:formatCode>
                <c:ptCount val="1"/>
                <c:pt idx="0">
                  <c:v>0.32</c:v>
                </c:pt>
              </c:numCache>
            </c:numRef>
          </c:val>
          <c:extLst>
            <c:ext xmlns:c16="http://schemas.microsoft.com/office/drawing/2014/chart" uri="{C3380CC4-5D6E-409C-BE32-E72D297353CC}">
              <c16:uniqueId val="{00000001-DE38-4BF6-A9C8-52471CDF3A00}"/>
            </c:ext>
          </c:extLst>
        </c:ser>
        <c:ser>
          <c:idx val="2"/>
          <c:order val="2"/>
          <c:tx>
            <c:strRef>
              <c:f>Sheet1!$D$1</c:f>
              <c:strCache>
                <c:ptCount val="1"/>
                <c:pt idx="0">
                  <c:v>Presenteeism</c:v>
                </c:pt>
              </c:strCache>
            </c:strRef>
          </c:tx>
          <c:spPr>
            <a:solidFill>
              <a:srgbClr val="ED74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WWU Type</c:v>
                </c:pt>
              </c:strCache>
            </c:strRef>
          </c:cat>
          <c:val>
            <c:numRef>
              <c:f>Sheet1!$D$2</c:f>
              <c:numCache>
                <c:formatCode>0%</c:formatCode>
                <c:ptCount val="1"/>
                <c:pt idx="0">
                  <c:v>0.48</c:v>
                </c:pt>
              </c:numCache>
            </c:numRef>
          </c:val>
          <c:extLst>
            <c:ext xmlns:c16="http://schemas.microsoft.com/office/drawing/2014/chart" uri="{C3380CC4-5D6E-409C-BE32-E72D297353CC}">
              <c16:uniqueId val="{00000002-DE38-4BF6-A9C8-52471CDF3A00}"/>
            </c:ext>
          </c:extLst>
        </c:ser>
        <c:dLbls>
          <c:dLblPos val="inEnd"/>
          <c:showLegendKey val="0"/>
          <c:showVal val="1"/>
          <c:showCatName val="0"/>
          <c:showSerName val="0"/>
          <c:showPercent val="0"/>
          <c:showBubbleSize val="0"/>
        </c:dLbls>
        <c:gapWidth val="219"/>
        <c:overlap val="-27"/>
        <c:axId val="953639152"/>
        <c:axId val="953635312"/>
      </c:barChart>
      <c:catAx>
        <c:axId val="95363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53635312"/>
        <c:crosses val="autoZero"/>
        <c:auto val="1"/>
        <c:lblAlgn val="ctr"/>
        <c:lblOffset val="100"/>
        <c:noMultiLvlLbl val="0"/>
      </c:catAx>
      <c:valAx>
        <c:axId val="9536353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53639152"/>
        <c:crosses val="autoZero"/>
        <c:crossBetween val="between"/>
      </c:valAx>
      <c:spPr>
        <a:noFill/>
        <a:ln>
          <a:noFill/>
        </a:ln>
        <a:effectLst/>
      </c:spPr>
    </c:plotArea>
    <c:legend>
      <c:legendPos val="b"/>
      <c:layout>
        <c:manualLayout>
          <c:xMode val="edge"/>
          <c:yMode val="edge"/>
          <c:x val="0.18871070088328279"/>
          <c:y val="0.90924832874301909"/>
          <c:w val="0.67997013671959583"/>
          <c:h val="6.920895249802241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63429-504D-4F99-84A1-F707A610176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05A4CCFD-6703-4C10-BCC4-7643F9376B91}">
      <dgm:prSet phldrT="[Text]" custT="1"/>
      <dgm:spPr>
        <a:solidFill>
          <a:schemeClr val="tx2"/>
        </a:solidFill>
        <a:ln w="57150">
          <a:solidFill>
            <a:schemeClr val="bg2"/>
          </a:solidFill>
        </a:ln>
      </dgm:spPr>
      <dgm:t>
        <a:bodyPr/>
        <a:lstStyle/>
        <a:p>
          <a:r>
            <a:rPr lang="en-GB" sz="2400" b="1">
              <a:solidFill>
                <a:schemeClr val="bg1"/>
              </a:solidFill>
              <a:latin typeface="+mj-lt"/>
            </a:rPr>
            <a:t>Good Days at Work</a:t>
          </a:r>
        </a:p>
      </dgm:t>
    </dgm:pt>
    <dgm:pt modelId="{305779AC-0BBE-44C0-8AB4-69A8A07B76CF}" type="parTrans" cxnId="{F5493D0C-0E6A-4371-AF54-DD011C47225C}">
      <dgm:prSet/>
      <dgm:spPr/>
      <dgm:t>
        <a:bodyPr/>
        <a:lstStyle/>
        <a:p>
          <a:endParaRPr lang="en-GB"/>
        </a:p>
      </dgm:t>
    </dgm:pt>
    <dgm:pt modelId="{F1A2C580-C684-466D-8B59-5DDDB5AF8424}" type="sibTrans" cxnId="{F5493D0C-0E6A-4371-AF54-DD011C47225C}">
      <dgm:prSet/>
      <dgm:spPr/>
      <dgm:t>
        <a:bodyPr/>
        <a:lstStyle/>
        <a:p>
          <a:endParaRPr lang="en-GB"/>
        </a:p>
      </dgm:t>
    </dgm:pt>
    <dgm:pt modelId="{DD44807D-ABF4-4F55-9239-CDC0586BD49D}">
      <dgm:prSet phldrT="[Text]" custT="1"/>
      <dgm:spPr>
        <a:ln w="57150">
          <a:solidFill>
            <a:schemeClr val="bg2"/>
          </a:solidFill>
        </a:ln>
      </dgm:spPr>
      <dgm:t>
        <a:bodyPr lIns="0" tIns="360000" rIns="0" bIns="0"/>
        <a:lstStyle/>
        <a:p>
          <a:r>
            <a:rPr lang="en-GB" sz="2400">
              <a:latin typeface="+mj-lt"/>
            </a:rPr>
            <a:t>Positive Experiences</a:t>
          </a:r>
        </a:p>
      </dgm:t>
    </dgm:pt>
    <dgm:pt modelId="{66DF64E5-8064-404F-A646-C0B60D5C1BBE}" type="parTrans" cxnId="{810D87A0-63DD-42C7-8AD4-129ED684AE68}">
      <dgm:prSet/>
      <dgm:spPr/>
      <dgm:t>
        <a:bodyPr/>
        <a:lstStyle/>
        <a:p>
          <a:endParaRPr lang="en-GB"/>
        </a:p>
      </dgm:t>
    </dgm:pt>
    <dgm:pt modelId="{0A840224-4AEC-4219-95DC-334D46820850}" type="sibTrans" cxnId="{810D87A0-63DD-42C7-8AD4-129ED684AE68}">
      <dgm:prSet/>
      <dgm:spPr/>
      <dgm:t>
        <a:bodyPr/>
        <a:lstStyle/>
        <a:p>
          <a:endParaRPr lang="en-GB"/>
        </a:p>
      </dgm:t>
    </dgm:pt>
    <dgm:pt modelId="{0DC33469-FF3E-42AD-B596-F0081DE5A465}">
      <dgm:prSet phldrT="[Text]" custT="1"/>
      <dgm:spPr>
        <a:ln w="57150">
          <a:solidFill>
            <a:schemeClr val="bg2"/>
          </a:solidFill>
        </a:ln>
      </dgm:spPr>
      <dgm:t>
        <a:bodyPr lIns="0" tIns="360000" rIns="0" bIns="0"/>
        <a:lstStyle/>
        <a:p>
          <a:r>
            <a:rPr lang="en-GB" sz="2400">
              <a:latin typeface="+mj-lt"/>
            </a:rPr>
            <a:t>Relationships</a:t>
          </a:r>
        </a:p>
      </dgm:t>
    </dgm:pt>
    <dgm:pt modelId="{9C07FF01-1BE4-4D42-A13C-2BAC7AE0AAEA}" type="parTrans" cxnId="{600115A9-A19B-4B37-B14E-40C06BE6107A}">
      <dgm:prSet/>
      <dgm:spPr/>
      <dgm:t>
        <a:bodyPr/>
        <a:lstStyle/>
        <a:p>
          <a:endParaRPr lang="en-GB"/>
        </a:p>
      </dgm:t>
    </dgm:pt>
    <dgm:pt modelId="{CB2DF74F-FFA9-4510-808C-D6CEFE56C4E3}" type="sibTrans" cxnId="{600115A9-A19B-4B37-B14E-40C06BE6107A}">
      <dgm:prSet/>
      <dgm:spPr/>
      <dgm:t>
        <a:bodyPr/>
        <a:lstStyle/>
        <a:p>
          <a:endParaRPr lang="en-GB"/>
        </a:p>
      </dgm:t>
    </dgm:pt>
    <dgm:pt modelId="{F014164F-D23E-4E2D-9684-52448811B48B}">
      <dgm:prSet phldrT="[Text]" custT="1"/>
      <dgm:spPr>
        <a:ln w="57150">
          <a:solidFill>
            <a:schemeClr val="bg2"/>
          </a:solidFill>
        </a:ln>
      </dgm:spPr>
      <dgm:t>
        <a:bodyPr lIns="0" tIns="0" rIns="0" bIns="360000"/>
        <a:lstStyle/>
        <a:p>
          <a:r>
            <a:rPr lang="en-GB" sz="2400">
              <a:latin typeface="+mj-lt"/>
            </a:rPr>
            <a:t>Achievement</a:t>
          </a:r>
        </a:p>
      </dgm:t>
    </dgm:pt>
    <dgm:pt modelId="{2D094DED-1BD0-469B-8959-E21586FDF948}" type="parTrans" cxnId="{501B7CFA-C3F7-4CB0-B2A8-D4A166C1EEB4}">
      <dgm:prSet/>
      <dgm:spPr/>
      <dgm:t>
        <a:bodyPr/>
        <a:lstStyle/>
        <a:p>
          <a:endParaRPr lang="en-GB"/>
        </a:p>
      </dgm:t>
    </dgm:pt>
    <dgm:pt modelId="{BA71F5B1-2FE7-494E-BEDD-F3DF18AF8887}" type="sibTrans" cxnId="{501B7CFA-C3F7-4CB0-B2A8-D4A166C1EEB4}">
      <dgm:prSet/>
      <dgm:spPr/>
      <dgm:t>
        <a:bodyPr/>
        <a:lstStyle/>
        <a:p>
          <a:endParaRPr lang="en-GB"/>
        </a:p>
      </dgm:t>
    </dgm:pt>
    <dgm:pt modelId="{BF882C02-055C-4FA2-85D3-AE3D9183FAED}">
      <dgm:prSet phldrT="[Text]" custT="1"/>
      <dgm:spPr>
        <a:ln w="57150">
          <a:solidFill>
            <a:schemeClr val="bg2"/>
          </a:solidFill>
        </a:ln>
      </dgm:spPr>
      <dgm:t>
        <a:bodyPr lIns="0" tIns="0" rIns="0" bIns="360000"/>
        <a:lstStyle/>
        <a:p>
          <a:r>
            <a:rPr lang="en-GB" sz="2400">
              <a:latin typeface="+mj-lt"/>
            </a:rPr>
            <a:t>Meaningful work</a:t>
          </a:r>
        </a:p>
      </dgm:t>
    </dgm:pt>
    <dgm:pt modelId="{AAF56F89-492F-47ED-AB00-DF53EF34E483}" type="parTrans" cxnId="{D788D5FF-AAFF-4566-B1A1-E0FB72B80B19}">
      <dgm:prSet/>
      <dgm:spPr/>
      <dgm:t>
        <a:bodyPr/>
        <a:lstStyle/>
        <a:p>
          <a:endParaRPr lang="en-GB"/>
        </a:p>
      </dgm:t>
    </dgm:pt>
    <dgm:pt modelId="{D3C74B1C-466E-4C9E-9329-3477C327AE9A}" type="sibTrans" cxnId="{D788D5FF-AAFF-4566-B1A1-E0FB72B80B19}">
      <dgm:prSet/>
      <dgm:spPr/>
      <dgm:t>
        <a:bodyPr/>
        <a:lstStyle/>
        <a:p>
          <a:endParaRPr lang="en-GB"/>
        </a:p>
      </dgm:t>
    </dgm:pt>
    <dgm:pt modelId="{A62F7E8D-12B5-4792-803F-0DC8C41645D8}" type="pres">
      <dgm:prSet presAssocID="{A5663429-504D-4F99-84A1-F707A6101764}" presName="diagram" presStyleCnt="0">
        <dgm:presLayoutVars>
          <dgm:chMax val="1"/>
          <dgm:dir/>
          <dgm:animLvl val="ctr"/>
          <dgm:resizeHandles val="exact"/>
        </dgm:presLayoutVars>
      </dgm:prSet>
      <dgm:spPr/>
    </dgm:pt>
    <dgm:pt modelId="{87D215FC-0B36-4DF1-9F1E-C21900ABDD6F}" type="pres">
      <dgm:prSet presAssocID="{A5663429-504D-4F99-84A1-F707A6101764}" presName="matrix" presStyleCnt="0"/>
      <dgm:spPr/>
    </dgm:pt>
    <dgm:pt modelId="{75312979-CF1F-476F-86A4-DF0B947270F1}" type="pres">
      <dgm:prSet presAssocID="{A5663429-504D-4F99-84A1-F707A6101764}" presName="tile1" presStyleLbl="node1" presStyleIdx="0" presStyleCnt="4"/>
      <dgm:spPr/>
    </dgm:pt>
    <dgm:pt modelId="{38C5BBA1-0854-45E5-9D02-A11843F4BA29}" type="pres">
      <dgm:prSet presAssocID="{A5663429-504D-4F99-84A1-F707A6101764}" presName="tile1text" presStyleLbl="node1" presStyleIdx="0" presStyleCnt="4">
        <dgm:presLayoutVars>
          <dgm:chMax val="0"/>
          <dgm:chPref val="0"/>
          <dgm:bulletEnabled val="1"/>
        </dgm:presLayoutVars>
      </dgm:prSet>
      <dgm:spPr/>
    </dgm:pt>
    <dgm:pt modelId="{E38DA154-D0E8-4FF4-B402-0BA8DBD0802F}" type="pres">
      <dgm:prSet presAssocID="{A5663429-504D-4F99-84A1-F707A6101764}" presName="tile2" presStyleLbl="node1" presStyleIdx="1" presStyleCnt="4"/>
      <dgm:spPr/>
    </dgm:pt>
    <dgm:pt modelId="{96B64300-5D94-43EA-B934-37D9E2A0281C}" type="pres">
      <dgm:prSet presAssocID="{A5663429-504D-4F99-84A1-F707A6101764}" presName="tile2text" presStyleLbl="node1" presStyleIdx="1" presStyleCnt="4">
        <dgm:presLayoutVars>
          <dgm:chMax val="0"/>
          <dgm:chPref val="0"/>
          <dgm:bulletEnabled val="1"/>
        </dgm:presLayoutVars>
      </dgm:prSet>
      <dgm:spPr/>
    </dgm:pt>
    <dgm:pt modelId="{EEC7AA77-3722-41C0-A84C-6258B5D9F4AF}" type="pres">
      <dgm:prSet presAssocID="{A5663429-504D-4F99-84A1-F707A6101764}" presName="tile3" presStyleLbl="node1" presStyleIdx="2" presStyleCnt="4"/>
      <dgm:spPr/>
    </dgm:pt>
    <dgm:pt modelId="{22A6BB03-68B5-4ED1-A970-35475F46C50A}" type="pres">
      <dgm:prSet presAssocID="{A5663429-504D-4F99-84A1-F707A6101764}" presName="tile3text" presStyleLbl="node1" presStyleIdx="2" presStyleCnt="4">
        <dgm:presLayoutVars>
          <dgm:chMax val="0"/>
          <dgm:chPref val="0"/>
          <dgm:bulletEnabled val="1"/>
        </dgm:presLayoutVars>
      </dgm:prSet>
      <dgm:spPr/>
    </dgm:pt>
    <dgm:pt modelId="{F83C63ED-6193-4ABA-B28F-0B635DF3A758}" type="pres">
      <dgm:prSet presAssocID="{A5663429-504D-4F99-84A1-F707A6101764}" presName="tile4" presStyleLbl="node1" presStyleIdx="3" presStyleCnt="4"/>
      <dgm:spPr/>
    </dgm:pt>
    <dgm:pt modelId="{EC995CD9-522B-4C4E-8C49-53A573F6F583}" type="pres">
      <dgm:prSet presAssocID="{A5663429-504D-4F99-84A1-F707A6101764}" presName="tile4text" presStyleLbl="node1" presStyleIdx="3" presStyleCnt="4">
        <dgm:presLayoutVars>
          <dgm:chMax val="0"/>
          <dgm:chPref val="0"/>
          <dgm:bulletEnabled val="1"/>
        </dgm:presLayoutVars>
      </dgm:prSet>
      <dgm:spPr/>
    </dgm:pt>
    <dgm:pt modelId="{5F049B71-FA0D-4B63-847E-0A81BCBCC9E0}" type="pres">
      <dgm:prSet presAssocID="{A5663429-504D-4F99-84A1-F707A6101764}" presName="centerTile" presStyleLbl="fgShp" presStyleIdx="0" presStyleCnt="1" custScaleX="134210" custScaleY="101605">
        <dgm:presLayoutVars>
          <dgm:chMax val="0"/>
          <dgm:chPref val="0"/>
        </dgm:presLayoutVars>
      </dgm:prSet>
      <dgm:spPr/>
    </dgm:pt>
  </dgm:ptLst>
  <dgm:cxnLst>
    <dgm:cxn modelId="{F5493D0C-0E6A-4371-AF54-DD011C47225C}" srcId="{A5663429-504D-4F99-84A1-F707A6101764}" destId="{05A4CCFD-6703-4C10-BCC4-7643F9376B91}" srcOrd="0" destOrd="0" parTransId="{305779AC-0BBE-44C0-8AB4-69A8A07B76CF}" sibTransId="{F1A2C580-C684-466D-8B59-5DDDB5AF8424}"/>
    <dgm:cxn modelId="{7D585E0C-1329-460B-917E-BF4B334EBBA0}" type="presOf" srcId="{DD44807D-ABF4-4F55-9239-CDC0586BD49D}" destId="{38C5BBA1-0854-45E5-9D02-A11843F4BA29}" srcOrd="1" destOrd="0" presId="urn:microsoft.com/office/officeart/2005/8/layout/matrix1"/>
    <dgm:cxn modelId="{B904D021-CEE2-4368-94D6-177F2177A9A5}" type="presOf" srcId="{BF882C02-055C-4FA2-85D3-AE3D9183FAED}" destId="{EC995CD9-522B-4C4E-8C49-53A573F6F583}" srcOrd="1" destOrd="0" presId="urn:microsoft.com/office/officeart/2005/8/layout/matrix1"/>
    <dgm:cxn modelId="{A1089B2D-F304-4D44-B2C8-78E25D793C1A}" type="presOf" srcId="{05A4CCFD-6703-4C10-BCC4-7643F9376B91}" destId="{5F049B71-FA0D-4B63-847E-0A81BCBCC9E0}" srcOrd="0" destOrd="0" presId="urn:microsoft.com/office/officeart/2005/8/layout/matrix1"/>
    <dgm:cxn modelId="{65E71434-7EA4-403E-9196-BCB54947EB32}" type="presOf" srcId="{F014164F-D23E-4E2D-9684-52448811B48B}" destId="{EEC7AA77-3722-41C0-A84C-6258B5D9F4AF}" srcOrd="0" destOrd="0" presId="urn:microsoft.com/office/officeart/2005/8/layout/matrix1"/>
    <dgm:cxn modelId="{0A00FD3C-408D-424E-B7B0-F6B27441BFA1}" type="presOf" srcId="{0DC33469-FF3E-42AD-B596-F0081DE5A465}" destId="{E38DA154-D0E8-4FF4-B402-0BA8DBD0802F}" srcOrd="0" destOrd="0" presId="urn:microsoft.com/office/officeart/2005/8/layout/matrix1"/>
    <dgm:cxn modelId="{48EEAB5E-4B3D-4D6A-B55A-22DFD291CA6A}" type="presOf" srcId="{BF882C02-055C-4FA2-85D3-AE3D9183FAED}" destId="{F83C63ED-6193-4ABA-B28F-0B635DF3A758}" srcOrd="0" destOrd="0" presId="urn:microsoft.com/office/officeart/2005/8/layout/matrix1"/>
    <dgm:cxn modelId="{2F6F9644-84A0-4E2E-90F2-5E14C7E7E8FD}" type="presOf" srcId="{A5663429-504D-4F99-84A1-F707A6101764}" destId="{A62F7E8D-12B5-4792-803F-0DC8C41645D8}" srcOrd="0" destOrd="0" presId="urn:microsoft.com/office/officeart/2005/8/layout/matrix1"/>
    <dgm:cxn modelId="{030A236B-1226-4636-BE8B-4F0FB55B8475}" type="presOf" srcId="{DD44807D-ABF4-4F55-9239-CDC0586BD49D}" destId="{75312979-CF1F-476F-86A4-DF0B947270F1}" srcOrd="0" destOrd="0" presId="urn:microsoft.com/office/officeart/2005/8/layout/matrix1"/>
    <dgm:cxn modelId="{BA910773-C26B-488F-8963-978B13081DF3}" type="presOf" srcId="{F014164F-D23E-4E2D-9684-52448811B48B}" destId="{22A6BB03-68B5-4ED1-A970-35475F46C50A}" srcOrd="1" destOrd="0" presId="urn:microsoft.com/office/officeart/2005/8/layout/matrix1"/>
    <dgm:cxn modelId="{810D87A0-63DD-42C7-8AD4-129ED684AE68}" srcId="{05A4CCFD-6703-4C10-BCC4-7643F9376B91}" destId="{DD44807D-ABF4-4F55-9239-CDC0586BD49D}" srcOrd="0" destOrd="0" parTransId="{66DF64E5-8064-404F-A646-C0B60D5C1BBE}" sibTransId="{0A840224-4AEC-4219-95DC-334D46820850}"/>
    <dgm:cxn modelId="{600115A9-A19B-4B37-B14E-40C06BE6107A}" srcId="{05A4CCFD-6703-4C10-BCC4-7643F9376B91}" destId="{0DC33469-FF3E-42AD-B596-F0081DE5A465}" srcOrd="1" destOrd="0" parTransId="{9C07FF01-1BE4-4D42-A13C-2BAC7AE0AAEA}" sibTransId="{CB2DF74F-FFA9-4510-808C-D6CEFE56C4E3}"/>
    <dgm:cxn modelId="{63E0E0B6-DE14-417B-BA52-6E3F5E1FECE5}" type="presOf" srcId="{0DC33469-FF3E-42AD-B596-F0081DE5A465}" destId="{96B64300-5D94-43EA-B934-37D9E2A0281C}" srcOrd="1" destOrd="0" presId="urn:microsoft.com/office/officeart/2005/8/layout/matrix1"/>
    <dgm:cxn modelId="{501B7CFA-C3F7-4CB0-B2A8-D4A166C1EEB4}" srcId="{05A4CCFD-6703-4C10-BCC4-7643F9376B91}" destId="{F014164F-D23E-4E2D-9684-52448811B48B}" srcOrd="2" destOrd="0" parTransId="{2D094DED-1BD0-469B-8959-E21586FDF948}" sibTransId="{BA71F5B1-2FE7-494E-BEDD-F3DF18AF8887}"/>
    <dgm:cxn modelId="{D788D5FF-AAFF-4566-B1A1-E0FB72B80B19}" srcId="{05A4CCFD-6703-4C10-BCC4-7643F9376B91}" destId="{BF882C02-055C-4FA2-85D3-AE3D9183FAED}" srcOrd="3" destOrd="0" parTransId="{AAF56F89-492F-47ED-AB00-DF53EF34E483}" sibTransId="{D3C74B1C-466E-4C9E-9329-3477C327AE9A}"/>
    <dgm:cxn modelId="{CB1CCA0C-E76A-4303-904B-85E8878F7BB7}" type="presParOf" srcId="{A62F7E8D-12B5-4792-803F-0DC8C41645D8}" destId="{87D215FC-0B36-4DF1-9F1E-C21900ABDD6F}" srcOrd="0" destOrd="0" presId="urn:microsoft.com/office/officeart/2005/8/layout/matrix1"/>
    <dgm:cxn modelId="{DB3A46A6-A630-4215-BC38-E6A4B0A66E1D}" type="presParOf" srcId="{87D215FC-0B36-4DF1-9F1E-C21900ABDD6F}" destId="{75312979-CF1F-476F-86A4-DF0B947270F1}" srcOrd="0" destOrd="0" presId="urn:microsoft.com/office/officeart/2005/8/layout/matrix1"/>
    <dgm:cxn modelId="{001A30C2-B59B-4CA2-AA7E-2CB276E9A829}" type="presParOf" srcId="{87D215FC-0B36-4DF1-9F1E-C21900ABDD6F}" destId="{38C5BBA1-0854-45E5-9D02-A11843F4BA29}" srcOrd="1" destOrd="0" presId="urn:microsoft.com/office/officeart/2005/8/layout/matrix1"/>
    <dgm:cxn modelId="{1762E155-5B85-40D4-BDF6-0089E9D172AD}" type="presParOf" srcId="{87D215FC-0B36-4DF1-9F1E-C21900ABDD6F}" destId="{E38DA154-D0E8-4FF4-B402-0BA8DBD0802F}" srcOrd="2" destOrd="0" presId="urn:microsoft.com/office/officeart/2005/8/layout/matrix1"/>
    <dgm:cxn modelId="{9DB71D5C-71AA-4504-AD32-A62D69A88910}" type="presParOf" srcId="{87D215FC-0B36-4DF1-9F1E-C21900ABDD6F}" destId="{96B64300-5D94-43EA-B934-37D9E2A0281C}" srcOrd="3" destOrd="0" presId="urn:microsoft.com/office/officeart/2005/8/layout/matrix1"/>
    <dgm:cxn modelId="{A202525E-0BB0-441F-B287-A80453FC3871}" type="presParOf" srcId="{87D215FC-0B36-4DF1-9F1E-C21900ABDD6F}" destId="{EEC7AA77-3722-41C0-A84C-6258B5D9F4AF}" srcOrd="4" destOrd="0" presId="urn:microsoft.com/office/officeart/2005/8/layout/matrix1"/>
    <dgm:cxn modelId="{0C869C0F-9B03-4FBA-A0B5-A3B123F800F0}" type="presParOf" srcId="{87D215FC-0B36-4DF1-9F1E-C21900ABDD6F}" destId="{22A6BB03-68B5-4ED1-A970-35475F46C50A}" srcOrd="5" destOrd="0" presId="urn:microsoft.com/office/officeart/2005/8/layout/matrix1"/>
    <dgm:cxn modelId="{1F6E8D33-0B5E-470B-A378-18445DC8ACA9}" type="presParOf" srcId="{87D215FC-0B36-4DF1-9F1E-C21900ABDD6F}" destId="{F83C63ED-6193-4ABA-B28F-0B635DF3A758}" srcOrd="6" destOrd="0" presId="urn:microsoft.com/office/officeart/2005/8/layout/matrix1"/>
    <dgm:cxn modelId="{9921AA62-9B71-462C-9012-099AE746FEB8}" type="presParOf" srcId="{87D215FC-0B36-4DF1-9F1E-C21900ABDD6F}" destId="{EC995CD9-522B-4C4E-8C49-53A573F6F583}" srcOrd="7" destOrd="0" presId="urn:microsoft.com/office/officeart/2005/8/layout/matrix1"/>
    <dgm:cxn modelId="{E73586A4-4750-4A12-83EC-18E2D1F824FA}" type="presParOf" srcId="{A62F7E8D-12B5-4792-803F-0DC8C41645D8}" destId="{5F049B71-FA0D-4B63-847E-0A81BCBCC9E0}" srcOrd="1" destOrd="0" presId="urn:microsoft.com/office/officeart/2005/8/layout/matrix1"/>
  </dgm:cxnLst>
  <dgm:bg/>
  <dgm:whole>
    <a:ln w="76200">
      <a:solidFill>
        <a:schemeClr val="bg2"/>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9AB322-1AD8-4270-B596-BD99211F2C3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0A0A321-4546-4198-823E-AA379F46E6FC}">
      <dgm:prSet phldrT="[Text]" custT="1"/>
      <dgm:spPr>
        <a:solidFill>
          <a:schemeClr val="bg1"/>
        </a:solidFill>
      </dgm:spPr>
      <dgm:t>
        <a:bodyPr/>
        <a:lstStyle/>
        <a:p>
          <a:r>
            <a:rPr lang="en-GB" sz="1800" b="1">
              <a:solidFill>
                <a:schemeClr val="accent1"/>
              </a:solidFill>
              <a:latin typeface="+mn-lt"/>
            </a:rPr>
            <a:t>Best Practice</a:t>
          </a:r>
        </a:p>
      </dgm:t>
    </dgm:pt>
    <dgm:pt modelId="{074F9DE7-736F-433E-9F1F-7B55B8BE81A9}" type="parTrans" cxnId="{9AD4DC85-41F5-43BC-994C-6F3148C97C7A}">
      <dgm:prSet/>
      <dgm:spPr/>
      <dgm:t>
        <a:bodyPr/>
        <a:lstStyle/>
        <a:p>
          <a:endParaRPr lang="en-GB" sz="1000">
            <a:latin typeface="+mn-lt"/>
          </a:endParaRPr>
        </a:p>
      </dgm:t>
    </dgm:pt>
    <dgm:pt modelId="{3B961560-6335-47E7-9A98-37F4A512D78C}" type="sibTrans" cxnId="{9AD4DC85-41F5-43BC-994C-6F3148C97C7A}">
      <dgm:prSet/>
      <dgm:spPr/>
      <dgm:t>
        <a:bodyPr/>
        <a:lstStyle/>
        <a:p>
          <a:endParaRPr lang="en-GB" sz="1000">
            <a:latin typeface="+mn-lt"/>
          </a:endParaRPr>
        </a:p>
      </dgm:t>
    </dgm:pt>
    <dgm:pt modelId="{50A84D2B-DFB2-4649-A76D-0A2105D0A0E8}">
      <dgm:prSet phldrT="[Text]" custT="1"/>
      <dgm:spPr>
        <a:solidFill>
          <a:schemeClr val="accent2"/>
        </a:solidFill>
      </dgm:spPr>
      <dgm:t>
        <a:bodyPr/>
        <a:lstStyle/>
        <a:p>
          <a:endParaRPr lang="en-GB" sz="1400" b="1">
            <a:latin typeface="+mn-lt"/>
          </a:endParaRPr>
        </a:p>
        <a:p>
          <a:r>
            <a:rPr lang="en-GB" sz="1400" b="1">
              <a:latin typeface="+mn-lt"/>
            </a:rPr>
            <a:t>Strategy</a:t>
          </a:r>
          <a:r>
            <a:rPr lang="en-GB" sz="1400">
              <a:latin typeface="+mn-lt"/>
            </a:rPr>
            <a:t>: </a:t>
          </a:r>
          <a:r>
            <a:rPr kumimoji="0" lang="en-GB" sz="1400" b="0" i="0" u="none" strike="noStrike" cap="none" spc="0" normalizeH="0" baseline="0" noProof="0">
              <a:ln>
                <a:noFill/>
              </a:ln>
              <a:solidFill>
                <a:schemeClr val="bg1"/>
              </a:solidFill>
              <a:effectLst/>
              <a:uLnTx/>
              <a:uFillTx/>
              <a:latin typeface="+mn-lt"/>
              <a:ea typeface="+mn-ea"/>
              <a:cs typeface="+mn-cs"/>
            </a:rPr>
            <a:t>Mission, vision and values; purpose, goals and performance; agility</a:t>
          </a:r>
          <a:r>
            <a:rPr lang="en-GB" sz="1400">
              <a:solidFill>
                <a:schemeClr val="bg1"/>
              </a:solidFill>
              <a:latin typeface="+mn-lt"/>
            </a:rPr>
            <a:t> </a:t>
          </a:r>
        </a:p>
      </dgm:t>
    </dgm:pt>
    <dgm:pt modelId="{211FCF7D-C30C-4FF4-B0E4-44EBF2B6C54A}" type="parTrans" cxnId="{72999157-1397-4D88-9E7A-2CAF002EDC8C}">
      <dgm:prSet/>
      <dgm:spPr/>
      <dgm:t>
        <a:bodyPr/>
        <a:lstStyle/>
        <a:p>
          <a:endParaRPr lang="en-GB" sz="1000">
            <a:latin typeface="+mn-lt"/>
          </a:endParaRPr>
        </a:p>
      </dgm:t>
    </dgm:pt>
    <dgm:pt modelId="{A26A0C76-C74C-481D-BC7D-F836C26DBF7F}" type="sibTrans" cxnId="{72999157-1397-4D88-9E7A-2CAF002EDC8C}">
      <dgm:prSet/>
      <dgm:spPr/>
      <dgm:t>
        <a:bodyPr/>
        <a:lstStyle/>
        <a:p>
          <a:endParaRPr lang="en-GB" sz="1000">
            <a:latin typeface="+mn-lt"/>
          </a:endParaRPr>
        </a:p>
      </dgm:t>
    </dgm:pt>
    <dgm:pt modelId="{792EB81B-6431-465A-AC49-557E60BC5297}">
      <dgm:prSet phldrT="[Text]" custT="1"/>
      <dgm:spPr>
        <a:solidFill>
          <a:schemeClr val="accent2"/>
        </a:solidFill>
      </dgm:spPr>
      <dgm:t>
        <a:bodyPr/>
        <a:lstStyle/>
        <a:p>
          <a:endParaRPr lang="en-GB" sz="1400" b="1">
            <a:solidFill>
              <a:schemeClr val="bg1"/>
            </a:solidFill>
            <a:latin typeface="+mn-lt"/>
          </a:endParaRPr>
        </a:p>
        <a:p>
          <a:r>
            <a:rPr lang="en-GB" sz="1400" b="1">
              <a:solidFill>
                <a:schemeClr val="bg1"/>
              </a:solidFill>
              <a:latin typeface="+mn-lt"/>
            </a:rPr>
            <a:t>Work environment</a:t>
          </a:r>
          <a:r>
            <a:rPr lang="en-GB" sz="1400">
              <a:solidFill>
                <a:schemeClr val="bg1"/>
              </a:solidFill>
              <a:latin typeface="+mn-lt"/>
            </a:rPr>
            <a:t>: </a:t>
          </a:r>
          <a:r>
            <a:rPr kumimoji="0" lang="en-GB" sz="1400" b="0" i="0" u="none" strike="noStrike" cap="none" spc="0" normalizeH="0" baseline="0" noProof="0">
              <a:ln>
                <a:noFill/>
              </a:ln>
              <a:solidFill>
                <a:schemeClr val="bg1"/>
              </a:solidFill>
              <a:effectLst/>
              <a:uLnTx/>
              <a:uFillTx/>
              <a:latin typeface="+mn-lt"/>
              <a:ea typeface="+mn-ea"/>
              <a:cs typeface="+mn-cs"/>
            </a:rPr>
            <a:t>Organisational structure; process, policy and procedure; resources</a:t>
          </a:r>
          <a:endParaRPr lang="en-GB" sz="1400">
            <a:solidFill>
              <a:schemeClr val="bg1"/>
            </a:solidFill>
            <a:latin typeface="+mn-lt"/>
          </a:endParaRPr>
        </a:p>
      </dgm:t>
    </dgm:pt>
    <dgm:pt modelId="{6A16D1C0-F2E4-4830-8D3A-0308F82CE1E3}" type="parTrans" cxnId="{7CE29B9A-7F96-4FFD-A1B8-C7C1619568A8}">
      <dgm:prSet/>
      <dgm:spPr/>
      <dgm:t>
        <a:bodyPr/>
        <a:lstStyle/>
        <a:p>
          <a:endParaRPr lang="en-GB" sz="1000">
            <a:latin typeface="+mn-lt"/>
          </a:endParaRPr>
        </a:p>
      </dgm:t>
    </dgm:pt>
    <dgm:pt modelId="{A6A58AE3-6252-4ECE-9BE8-3A5B8388B77F}" type="sibTrans" cxnId="{7CE29B9A-7F96-4FFD-A1B8-C7C1619568A8}">
      <dgm:prSet/>
      <dgm:spPr/>
      <dgm:t>
        <a:bodyPr/>
        <a:lstStyle/>
        <a:p>
          <a:endParaRPr lang="en-GB" sz="1000">
            <a:latin typeface="+mn-lt"/>
          </a:endParaRPr>
        </a:p>
      </dgm:t>
    </dgm:pt>
    <dgm:pt modelId="{D53CB752-DB67-4B98-878F-ED7B77A83751}">
      <dgm:prSet phldrT="[Text]" custT="1"/>
      <dgm:spPr>
        <a:solidFill>
          <a:schemeClr val="accent2"/>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a:latin typeface="+mn-lt"/>
            </a:rPr>
            <a:t>Social Environment: </a:t>
          </a:r>
          <a:r>
            <a:rPr kumimoji="0" lang="en-GB" sz="1400" b="0" i="0" u="none" strike="noStrike" cap="none" spc="0" normalizeH="0" baseline="0" noProof="0">
              <a:ln>
                <a:noFill/>
              </a:ln>
              <a:solidFill>
                <a:schemeClr val="bg1"/>
              </a:solidFill>
              <a:effectLst/>
              <a:uLnTx/>
              <a:uFillTx/>
              <a:latin typeface="+mn-lt"/>
              <a:ea typeface="+mn-ea"/>
              <a:cs typeface="+mn-cs"/>
            </a:rPr>
            <a:t>Leadership, collaboration, L&amp;D, recognition and D&amp;I</a:t>
          </a:r>
          <a:endParaRPr lang="en-GB" sz="1400">
            <a:solidFill>
              <a:schemeClr val="bg1"/>
            </a:solidFill>
            <a:latin typeface="+mn-lt"/>
          </a:endParaRPr>
        </a:p>
        <a:p>
          <a:pPr marL="0" lvl="0" defTabSz="889000">
            <a:lnSpc>
              <a:spcPct val="90000"/>
            </a:lnSpc>
            <a:spcBef>
              <a:spcPct val="0"/>
            </a:spcBef>
            <a:spcAft>
              <a:spcPct val="35000"/>
            </a:spcAft>
            <a:buNone/>
          </a:pPr>
          <a:endParaRPr lang="en-GB" sz="1400">
            <a:latin typeface="+mn-lt"/>
          </a:endParaRPr>
        </a:p>
      </dgm:t>
    </dgm:pt>
    <dgm:pt modelId="{5FF69A04-24A9-45D4-A5DE-F03EBA68D571}" type="parTrans" cxnId="{6345A229-EDB6-443E-9718-D04CFC9B3610}">
      <dgm:prSet/>
      <dgm:spPr/>
      <dgm:t>
        <a:bodyPr/>
        <a:lstStyle/>
        <a:p>
          <a:endParaRPr lang="en-GB" sz="1000">
            <a:latin typeface="+mn-lt"/>
          </a:endParaRPr>
        </a:p>
      </dgm:t>
    </dgm:pt>
    <dgm:pt modelId="{C48CA4A4-A2D8-4D07-90A9-6B8D1431E4F2}" type="sibTrans" cxnId="{6345A229-EDB6-443E-9718-D04CFC9B3610}">
      <dgm:prSet/>
      <dgm:spPr/>
      <dgm:t>
        <a:bodyPr/>
        <a:lstStyle/>
        <a:p>
          <a:endParaRPr lang="en-GB" sz="1000">
            <a:latin typeface="+mn-lt"/>
          </a:endParaRPr>
        </a:p>
      </dgm:t>
    </dgm:pt>
    <dgm:pt modelId="{F1F49BFA-EDB0-4443-8288-D4850ACE3E87}">
      <dgm:prSet phldrT="[Text]" custT="1"/>
      <dgm:spPr>
        <a:solidFill>
          <a:schemeClr val="accent2"/>
        </a:solidFill>
      </dgm:spPr>
      <dgm:t>
        <a:bodyPr/>
        <a:lstStyle/>
        <a:p>
          <a:r>
            <a:rPr lang="en-GB" sz="1400" b="1">
              <a:latin typeface="+mn-lt"/>
            </a:rPr>
            <a:t>Health, safety &amp; wellbeing</a:t>
          </a:r>
          <a:r>
            <a:rPr lang="en-GB" sz="1400">
              <a:latin typeface="+mn-lt"/>
            </a:rPr>
            <a:t>: </a:t>
          </a:r>
          <a:r>
            <a:rPr kumimoji="0" lang="en-GB" sz="1400" b="0" i="0" u="none" strike="noStrike" cap="none" spc="0" normalizeH="0" baseline="0" noProof="0">
              <a:ln>
                <a:noFill/>
              </a:ln>
              <a:solidFill>
                <a:schemeClr val="bg1"/>
              </a:solidFill>
              <a:effectLst/>
              <a:uLnTx/>
              <a:uFillTx/>
              <a:latin typeface="+mn-lt"/>
              <a:ea typeface="+mn-ea"/>
              <a:cs typeface="+mn-cs"/>
            </a:rPr>
            <a:t>Awareness &amp; promotion; physical and psychosocial risk management</a:t>
          </a:r>
          <a:endParaRPr lang="en-GB" sz="1400">
            <a:solidFill>
              <a:schemeClr val="bg1"/>
            </a:solidFill>
            <a:latin typeface="+mn-lt"/>
          </a:endParaRPr>
        </a:p>
      </dgm:t>
    </dgm:pt>
    <dgm:pt modelId="{1BE373E5-15BE-4C40-8100-D96BD5551325}" type="parTrans" cxnId="{CAE40ADA-50B6-4F33-B70D-C24683066F30}">
      <dgm:prSet/>
      <dgm:spPr/>
      <dgm:t>
        <a:bodyPr/>
        <a:lstStyle/>
        <a:p>
          <a:endParaRPr lang="en-GB" sz="1000">
            <a:latin typeface="+mn-lt"/>
          </a:endParaRPr>
        </a:p>
      </dgm:t>
    </dgm:pt>
    <dgm:pt modelId="{12842F99-8961-4AA4-8900-2B377844729E}" type="sibTrans" cxnId="{CAE40ADA-50B6-4F33-B70D-C24683066F30}">
      <dgm:prSet/>
      <dgm:spPr/>
      <dgm:t>
        <a:bodyPr/>
        <a:lstStyle/>
        <a:p>
          <a:endParaRPr lang="en-GB" sz="1000">
            <a:latin typeface="+mn-lt"/>
          </a:endParaRPr>
        </a:p>
      </dgm:t>
    </dgm:pt>
    <dgm:pt modelId="{371879ED-2520-41FB-960D-490F232533DB}" type="pres">
      <dgm:prSet presAssocID="{209AB322-1AD8-4270-B596-BD99211F2C37}" presName="diagram" presStyleCnt="0">
        <dgm:presLayoutVars>
          <dgm:chMax val="1"/>
          <dgm:dir/>
          <dgm:animLvl val="ctr"/>
          <dgm:resizeHandles val="exact"/>
        </dgm:presLayoutVars>
      </dgm:prSet>
      <dgm:spPr/>
    </dgm:pt>
    <dgm:pt modelId="{CBF475B1-230E-463A-B0D1-0C3C13D89AC2}" type="pres">
      <dgm:prSet presAssocID="{209AB322-1AD8-4270-B596-BD99211F2C37}" presName="matrix" presStyleCnt="0"/>
      <dgm:spPr/>
    </dgm:pt>
    <dgm:pt modelId="{4F9AD744-C236-4A8D-A24B-BF3F897B35E2}" type="pres">
      <dgm:prSet presAssocID="{209AB322-1AD8-4270-B596-BD99211F2C37}" presName="tile1" presStyleLbl="node1" presStyleIdx="0" presStyleCnt="4"/>
      <dgm:spPr/>
    </dgm:pt>
    <dgm:pt modelId="{0AA2AC04-888D-4BB3-B529-81E8BE684279}" type="pres">
      <dgm:prSet presAssocID="{209AB322-1AD8-4270-B596-BD99211F2C37}" presName="tile1text" presStyleLbl="node1" presStyleIdx="0" presStyleCnt="4">
        <dgm:presLayoutVars>
          <dgm:chMax val="0"/>
          <dgm:chPref val="0"/>
          <dgm:bulletEnabled val="1"/>
        </dgm:presLayoutVars>
      </dgm:prSet>
      <dgm:spPr/>
    </dgm:pt>
    <dgm:pt modelId="{D611306D-15D8-4140-948B-421EE86B3333}" type="pres">
      <dgm:prSet presAssocID="{209AB322-1AD8-4270-B596-BD99211F2C37}" presName="tile2" presStyleLbl="node1" presStyleIdx="1" presStyleCnt="4"/>
      <dgm:spPr/>
    </dgm:pt>
    <dgm:pt modelId="{FA571625-81D1-46DC-8E86-452839808964}" type="pres">
      <dgm:prSet presAssocID="{209AB322-1AD8-4270-B596-BD99211F2C37}" presName="tile2text" presStyleLbl="node1" presStyleIdx="1" presStyleCnt="4">
        <dgm:presLayoutVars>
          <dgm:chMax val="0"/>
          <dgm:chPref val="0"/>
          <dgm:bulletEnabled val="1"/>
        </dgm:presLayoutVars>
      </dgm:prSet>
      <dgm:spPr/>
    </dgm:pt>
    <dgm:pt modelId="{6CCE86A1-A336-4923-9980-03242C6D354D}" type="pres">
      <dgm:prSet presAssocID="{209AB322-1AD8-4270-B596-BD99211F2C37}" presName="tile3" presStyleLbl="node1" presStyleIdx="2" presStyleCnt="4"/>
      <dgm:spPr/>
    </dgm:pt>
    <dgm:pt modelId="{AD472E95-D3C4-409C-BD26-AF26D91149A8}" type="pres">
      <dgm:prSet presAssocID="{209AB322-1AD8-4270-B596-BD99211F2C37}" presName="tile3text" presStyleLbl="node1" presStyleIdx="2" presStyleCnt="4">
        <dgm:presLayoutVars>
          <dgm:chMax val="0"/>
          <dgm:chPref val="0"/>
          <dgm:bulletEnabled val="1"/>
        </dgm:presLayoutVars>
      </dgm:prSet>
      <dgm:spPr/>
    </dgm:pt>
    <dgm:pt modelId="{620630D4-D7B9-4258-99F4-E8A4F1DCFAB5}" type="pres">
      <dgm:prSet presAssocID="{209AB322-1AD8-4270-B596-BD99211F2C37}" presName="tile4" presStyleLbl="node1" presStyleIdx="3" presStyleCnt="4"/>
      <dgm:spPr/>
    </dgm:pt>
    <dgm:pt modelId="{884D1B4B-09A7-438F-9AFC-F35D63A1A597}" type="pres">
      <dgm:prSet presAssocID="{209AB322-1AD8-4270-B596-BD99211F2C37}" presName="tile4text" presStyleLbl="node1" presStyleIdx="3" presStyleCnt="4">
        <dgm:presLayoutVars>
          <dgm:chMax val="0"/>
          <dgm:chPref val="0"/>
          <dgm:bulletEnabled val="1"/>
        </dgm:presLayoutVars>
      </dgm:prSet>
      <dgm:spPr/>
    </dgm:pt>
    <dgm:pt modelId="{0F48BA11-9248-4D04-B31F-4126A98B81A3}" type="pres">
      <dgm:prSet presAssocID="{209AB322-1AD8-4270-B596-BD99211F2C37}" presName="centerTile" presStyleLbl="fgShp" presStyleIdx="0" presStyleCnt="1" custScaleX="133607" custScaleY="81392">
        <dgm:presLayoutVars>
          <dgm:chMax val="0"/>
          <dgm:chPref val="0"/>
        </dgm:presLayoutVars>
      </dgm:prSet>
      <dgm:spPr/>
    </dgm:pt>
  </dgm:ptLst>
  <dgm:cxnLst>
    <dgm:cxn modelId="{46AB1805-F823-43D0-BD2E-5CD2E0F2D78F}" type="presOf" srcId="{D53CB752-DB67-4B98-878F-ED7B77A83751}" destId="{AD472E95-D3C4-409C-BD26-AF26D91149A8}" srcOrd="1" destOrd="0" presId="urn:microsoft.com/office/officeart/2005/8/layout/matrix1"/>
    <dgm:cxn modelId="{AFF2B412-1CCD-4061-82D6-753CA3B61936}" type="presOf" srcId="{50A84D2B-DFB2-4649-A76D-0A2105D0A0E8}" destId="{4F9AD744-C236-4A8D-A24B-BF3F897B35E2}" srcOrd="0" destOrd="0" presId="urn:microsoft.com/office/officeart/2005/8/layout/matrix1"/>
    <dgm:cxn modelId="{6345A229-EDB6-443E-9718-D04CFC9B3610}" srcId="{E0A0A321-4546-4198-823E-AA379F46E6FC}" destId="{D53CB752-DB67-4B98-878F-ED7B77A83751}" srcOrd="2" destOrd="0" parTransId="{5FF69A04-24A9-45D4-A5DE-F03EBA68D571}" sibTransId="{C48CA4A4-A2D8-4D07-90A9-6B8D1431E4F2}"/>
    <dgm:cxn modelId="{B7B75A74-40A9-417C-9FE1-0B0B3F816BE7}" type="presOf" srcId="{D53CB752-DB67-4B98-878F-ED7B77A83751}" destId="{6CCE86A1-A336-4923-9980-03242C6D354D}" srcOrd="0" destOrd="0" presId="urn:microsoft.com/office/officeart/2005/8/layout/matrix1"/>
    <dgm:cxn modelId="{72999157-1397-4D88-9E7A-2CAF002EDC8C}" srcId="{E0A0A321-4546-4198-823E-AA379F46E6FC}" destId="{50A84D2B-DFB2-4649-A76D-0A2105D0A0E8}" srcOrd="0" destOrd="0" parTransId="{211FCF7D-C30C-4FF4-B0E4-44EBF2B6C54A}" sibTransId="{A26A0C76-C74C-481D-BC7D-F836C26DBF7F}"/>
    <dgm:cxn modelId="{B1DD147B-320F-45E6-A367-60C2B1BA2D83}" type="presOf" srcId="{792EB81B-6431-465A-AC49-557E60BC5297}" destId="{FA571625-81D1-46DC-8E86-452839808964}" srcOrd="1" destOrd="0" presId="urn:microsoft.com/office/officeart/2005/8/layout/matrix1"/>
    <dgm:cxn modelId="{4AC6D780-A940-4E47-B382-7EFC0C9F3827}" type="presOf" srcId="{F1F49BFA-EDB0-4443-8288-D4850ACE3E87}" destId="{620630D4-D7B9-4258-99F4-E8A4F1DCFAB5}" srcOrd="0" destOrd="0" presId="urn:microsoft.com/office/officeart/2005/8/layout/matrix1"/>
    <dgm:cxn modelId="{9AD4DC85-41F5-43BC-994C-6F3148C97C7A}" srcId="{209AB322-1AD8-4270-B596-BD99211F2C37}" destId="{E0A0A321-4546-4198-823E-AA379F46E6FC}" srcOrd="0" destOrd="0" parTransId="{074F9DE7-736F-433E-9F1F-7B55B8BE81A9}" sibTransId="{3B961560-6335-47E7-9A98-37F4A512D78C}"/>
    <dgm:cxn modelId="{9C71058A-85E7-4A2B-8222-4D5CCB8B5310}" type="presOf" srcId="{50A84D2B-DFB2-4649-A76D-0A2105D0A0E8}" destId="{0AA2AC04-888D-4BB3-B529-81E8BE684279}" srcOrd="1" destOrd="0" presId="urn:microsoft.com/office/officeart/2005/8/layout/matrix1"/>
    <dgm:cxn modelId="{8CB7BC8A-BEE1-46C2-ABDE-3242FE2ECBF4}" type="presOf" srcId="{209AB322-1AD8-4270-B596-BD99211F2C37}" destId="{371879ED-2520-41FB-960D-490F232533DB}" srcOrd="0" destOrd="0" presId="urn:microsoft.com/office/officeart/2005/8/layout/matrix1"/>
    <dgm:cxn modelId="{704E5595-3446-4FF2-86E0-C613E13336CA}" type="presOf" srcId="{792EB81B-6431-465A-AC49-557E60BC5297}" destId="{D611306D-15D8-4140-948B-421EE86B3333}" srcOrd="0" destOrd="0" presId="urn:microsoft.com/office/officeart/2005/8/layout/matrix1"/>
    <dgm:cxn modelId="{7CE29B9A-7F96-4FFD-A1B8-C7C1619568A8}" srcId="{E0A0A321-4546-4198-823E-AA379F46E6FC}" destId="{792EB81B-6431-465A-AC49-557E60BC5297}" srcOrd="1" destOrd="0" parTransId="{6A16D1C0-F2E4-4830-8D3A-0308F82CE1E3}" sibTransId="{A6A58AE3-6252-4ECE-9BE8-3A5B8388B77F}"/>
    <dgm:cxn modelId="{CAE40ADA-50B6-4F33-B70D-C24683066F30}" srcId="{E0A0A321-4546-4198-823E-AA379F46E6FC}" destId="{F1F49BFA-EDB0-4443-8288-D4850ACE3E87}" srcOrd="3" destOrd="0" parTransId="{1BE373E5-15BE-4C40-8100-D96BD5551325}" sibTransId="{12842F99-8961-4AA4-8900-2B377844729E}"/>
    <dgm:cxn modelId="{210DC9DB-C83E-4509-9544-7E3F09D7CDF6}" type="presOf" srcId="{E0A0A321-4546-4198-823E-AA379F46E6FC}" destId="{0F48BA11-9248-4D04-B31F-4126A98B81A3}" srcOrd="0" destOrd="0" presId="urn:microsoft.com/office/officeart/2005/8/layout/matrix1"/>
    <dgm:cxn modelId="{FA0C2EE9-6CFC-4216-99F5-683E7A6A95F5}" type="presOf" srcId="{F1F49BFA-EDB0-4443-8288-D4850ACE3E87}" destId="{884D1B4B-09A7-438F-9AFC-F35D63A1A597}" srcOrd="1" destOrd="0" presId="urn:microsoft.com/office/officeart/2005/8/layout/matrix1"/>
    <dgm:cxn modelId="{CCC4E238-22A5-4B04-B987-58BA845FC789}" type="presParOf" srcId="{371879ED-2520-41FB-960D-490F232533DB}" destId="{CBF475B1-230E-463A-B0D1-0C3C13D89AC2}" srcOrd="0" destOrd="0" presId="urn:microsoft.com/office/officeart/2005/8/layout/matrix1"/>
    <dgm:cxn modelId="{FC992A30-5481-46F2-AEEF-C55C7BAD96E8}" type="presParOf" srcId="{CBF475B1-230E-463A-B0D1-0C3C13D89AC2}" destId="{4F9AD744-C236-4A8D-A24B-BF3F897B35E2}" srcOrd="0" destOrd="0" presId="urn:microsoft.com/office/officeart/2005/8/layout/matrix1"/>
    <dgm:cxn modelId="{DDACDFA2-F863-46E3-B901-888D11B83B63}" type="presParOf" srcId="{CBF475B1-230E-463A-B0D1-0C3C13D89AC2}" destId="{0AA2AC04-888D-4BB3-B529-81E8BE684279}" srcOrd="1" destOrd="0" presId="urn:microsoft.com/office/officeart/2005/8/layout/matrix1"/>
    <dgm:cxn modelId="{39F5A0EF-70C8-4B65-8AF3-C31695CDEADA}" type="presParOf" srcId="{CBF475B1-230E-463A-B0D1-0C3C13D89AC2}" destId="{D611306D-15D8-4140-948B-421EE86B3333}" srcOrd="2" destOrd="0" presId="urn:microsoft.com/office/officeart/2005/8/layout/matrix1"/>
    <dgm:cxn modelId="{84F66610-6537-456D-8822-0F36C8B658FD}" type="presParOf" srcId="{CBF475B1-230E-463A-B0D1-0C3C13D89AC2}" destId="{FA571625-81D1-46DC-8E86-452839808964}" srcOrd="3" destOrd="0" presId="urn:microsoft.com/office/officeart/2005/8/layout/matrix1"/>
    <dgm:cxn modelId="{9B782200-410E-4282-86E6-ABA9480D127C}" type="presParOf" srcId="{CBF475B1-230E-463A-B0D1-0C3C13D89AC2}" destId="{6CCE86A1-A336-4923-9980-03242C6D354D}" srcOrd="4" destOrd="0" presId="urn:microsoft.com/office/officeart/2005/8/layout/matrix1"/>
    <dgm:cxn modelId="{492D57CA-7F22-4294-8B6F-41B8C58AE20A}" type="presParOf" srcId="{CBF475B1-230E-463A-B0D1-0C3C13D89AC2}" destId="{AD472E95-D3C4-409C-BD26-AF26D91149A8}" srcOrd="5" destOrd="0" presId="urn:microsoft.com/office/officeart/2005/8/layout/matrix1"/>
    <dgm:cxn modelId="{3314553A-29E1-42FD-9518-298ABEA884DD}" type="presParOf" srcId="{CBF475B1-230E-463A-B0D1-0C3C13D89AC2}" destId="{620630D4-D7B9-4258-99F4-E8A4F1DCFAB5}" srcOrd="6" destOrd="0" presId="urn:microsoft.com/office/officeart/2005/8/layout/matrix1"/>
    <dgm:cxn modelId="{AAF2C37F-FD9F-4D8D-97CD-9A7300FCD6E6}" type="presParOf" srcId="{CBF475B1-230E-463A-B0D1-0C3C13D89AC2}" destId="{884D1B4B-09A7-438F-9AFC-F35D63A1A597}" srcOrd="7" destOrd="0" presId="urn:microsoft.com/office/officeart/2005/8/layout/matrix1"/>
    <dgm:cxn modelId="{11BD3CC9-90BB-4D0A-9DD8-6B629E997149}" type="presParOf" srcId="{371879ED-2520-41FB-960D-490F232533DB}" destId="{0F48BA11-9248-4D04-B31F-4126A98B81A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22386C-7688-4999-AA8F-C7433F3645F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2EE64D1A-406B-4715-A748-78AD88EE650B}">
      <dgm:prSet phldrT="[Text]"/>
      <dgm:spPr/>
      <dgm:t>
        <a:bodyPr/>
        <a:lstStyle/>
        <a:p>
          <a:r>
            <a:rPr lang="en-GB" dirty="0"/>
            <a:t>Lack of sleep</a:t>
          </a:r>
        </a:p>
      </dgm:t>
    </dgm:pt>
    <dgm:pt modelId="{4B92A91A-D958-48EA-84C8-C8E17F865D81}" type="parTrans" cxnId="{98D8056E-8429-4F26-8157-A4AC5B5293F2}">
      <dgm:prSet/>
      <dgm:spPr/>
      <dgm:t>
        <a:bodyPr/>
        <a:lstStyle/>
        <a:p>
          <a:endParaRPr lang="en-GB"/>
        </a:p>
      </dgm:t>
    </dgm:pt>
    <dgm:pt modelId="{5DEC3AC4-DBB3-40B9-91E8-97C0FCDC678B}" type="sibTrans" cxnId="{98D8056E-8429-4F26-8157-A4AC5B5293F2}">
      <dgm:prSet/>
      <dgm:spPr/>
      <dgm:t>
        <a:bodyPr/>
        <a:lstStyle/>
        <a:p>
          <a:endParaRPr lang="en-GB"/>
        </a:p>
      </dgm:t>
    </dgm:pt>
    <dgm:pt modelId="{939182C8-9621-45AC-96FB-8A124A9DDEDF}">
      <dgm:prSet phldrT="[Text]"/>
      <dgm:spPr/>
      <dgm:t>
        <a:bodyPr/>
        <a:lstStyle/>
        <a:p>
          <a:r>
            <a:rPr lang="en-GB" dirty="0"/>
            <a:t>self medication</a:t>
          </a:r>
        </a:p>
      </dgm:t>
    </dgm:pt>
    <dgm:pt modelId="{E7FBC751-BCA8-4ECD-8E8E-E3B4192F861F}" type="parTrans" cxnId="{49AFBFB4-3F5D-439B-90AE-22355303F1A2}">
      <dgm:prSet/>
      <dgm:spPr/>
      <dgm:t>
        <a:bodyPr/>
        <a:lstStyle/>
        <a:p>
          <a:endParaRPr lang="en-GB"/>
        </a:p>
      </dgm:t>
    </dgm:pt>
    <dgm:pt modelId="{22589A68-A407-4792-B0A0-3E7286ADDD25}" type="sibTrans" cxnId="{49AFBFB4-3F5D-439B-90AE-22355303F1A2}">
      <dgm:prSet/>
      <dgm:spPr/>
      <dgm:t>
        <a:bodyPr/>
        <a:lstStyle/>
        <a:p>
          <a:endParaRPr lang="en-GB"/>
        </a:p>
      </dgm:t>
    </dgm:pt>
    <dgm:pt modelId="{30630C45-E149-463C-B854-B255938FEB20}">
      <dgm:prSet phldrT="[Text]"/>
      <dgm:spPr/>
      <dgm:t>
        <a:bodyPr/>
        <a:lstStyle/>
        <a:p>
          <a:r>
            <a:rPr lang="en-GB" dirty="0"/>
            <a:t>Anxiety/ stress</a:t>
          </a:r>
        </a:p>
      </dgm:t>
    </dgm:pt>
    <dgm:pt modelId="{4C5CEC26-129F-4BAF-988F-96BCBEC64338}" type="parTrans" cxnId="{2740609F-585D-499D-A479-C9E00F0AA3A3}">
      <dgm:prSet/>
      <dgm:spPr/>
      <dgm:t>
        <a:bodyPr/>
        <a:lstStyle/>
        <a:p>
          <a:endParaRPr lang="en-GB"/>
        </a:p>
      </dgm:t>
    </dgm:pt>
    <dgm:pt modelId="{717AAD5E-9CD6-40D0-AAF0-3D9FA3A27F8C}" type="sibTrans" cxnId="{2740609F-585D-499D-A479-C9E00F0AA3A3}">
      <dgm:prSet/>
      <dgm:spPr/>
      <dgm:t>
        <a:bodyPr/>
        <a:lstStyle/>
        <a:p>
          <a:endParaRPr lang="en-GB"/>
        </a:p>
      </dgm:t>
    </dgm:pt>
    <dgm:pt modelId="{DA055CA4-2ED9-4FC7-B5B4-1FECB3DE7A11}">
      <dgm:prSet phldrT="[Text]"/>
      <dgm:spPr/>
      <dgm:t>
        <a:bodyPr/>
        <a:lstStyle/>
        <a:p>
          <a:r>
            <a:rPr lang="en-GB" dirty="0"/>
            <a:t>Ill health/ absenteeism</a:t>
          </a:r>
        </a:p>
      </dgm:t>
    </dgm:pt>
    <dgm:pt modelId="{B9525DCB-4F94-42C8-929F-677BFD4ABCAA}" type="parTrans" cxnId="{524BFF1F-114A-4EB3-B268-27C41149AFBB}">
      <dgm:prSet/>
      <dgm:spPr/>
      <dgm:t>
        <a:bodyPr/>
        <a:lstStyle/>
        <a:p>
          <a:endParaRPr lang="en-GB"/>
        </a:p>
      </dgm:t>
    </dgm:pt>
    <dgm:pt modelId="{5F8A6179-E8CC-471A-BBFE-0067B27329C9}" type="sibTrans" cxnId="{524BFF1F-114A-4EB3-B268-27C41149AFBB}">
      <dgm:prSet/>
      <dgm:spPr/>
      <dgm:t>
        <a:bodyPr/>
        <a:lstStyle/>
        <a:p>
          <a:endParaRPr lang="en-GB"/>
        </a:p>
      </dgm:t>
    </dgm:pt>
    <dgm:pt modelId="{EA913BCC-13B9-4A89-AE1C-DF703DF3436B}">
      <dgm:prSet phldrT="[Text]"/>
      <dgm:spPr/>
      <dgm:t>
        <a:bodyPr/>
        <a:lstStyle/>
        <a:p>
          <a:r>
            <a:rPr lang="en-GB" dirty="0"/>
            <a:t>Pain- MSD</a:t>
          </a:r>
        </a:p>
      </dgm:t>
    </dgm:pt>
    <dgm:pt modelId="{F3D74651-A1EB-47CB-B5D2-9AB04A0DAF91}" type="parTrans" cxnId="{C680BE4C-E49E-4B9E-9260-987124DA68D3}">
      <dgm:prSet/>
      <dgm:spPr/>
      <dgm:t>
        <a:bodyPr/>
        <a:lstStyle/>
        <a:p>
          <a:endParaRPr lang="en-GB"/>
        </a:p>
      </dgm:t>
    </dgm:pt>
    <dgm:pt modelId="{9B0FB962-7967-4540-8A20-4B0DE76F124D}" type="sibTrans" cxnId="{C680BE4C-E49E-4B9E-9260-987124DA68D3}">
      <dgm:prSet/>
      <dgm:spPr/>
      <dgm:t>
        <a:bodyPr/>
        <a:lstStyle/>
        <a:p>
          <a:endParaRPr lang="en-GB"/>
        </a:p>
      </dgm:t>
    </dgm:pt>
    <dgm:pt modelId="{007C2D3C-E1CC-4A90-8E41-0D1E79AFBC63}" type="pres">
      <dgm:prSet presAssocID="{9A22386C-7688-4999-AA8F-C7433F3645F8}" presName="cycle" presStyleCnt="0">
        <dgm:presLayoutVars>
          <dgm:dir/>
          <dgm:resizeHandles val="exact"/>
        </dgm:presLayoutVars>
      </dgm:prSet>
      <dgm:spPr/>
    </dgm:pt>
    <dgm:pt modelId="{63FAB6A9-F703-4E59-A22C-C8BA6DD76A80}" type="pres">
      <dgm:prSet presAssocID="{2EE64D1A-406B-4715-A748-78AD88EE650B}" presName="dummy" presStyleCnt="0"/>
      <dgm:spPr/>
    </dgm:pt>
    <dgm:pt modelId="{0789B6FD-B000-46CB-9659-DCE5D06E62DC}" type="pres">
      <dgm:prSet presAssocID="{2EE64D1A-406B-4715-A748-78AD88EE650B}" presName="node" presStyleLbl="revTx" presStyleIdx="0" presStyleCnt="5">
        <dgm:presLayoutVars>
          <dgm:bulletEnabled val="1"/>
        </dgm:presLayoutVars>
      </dgm:prSet>
      <dgm:spPr/>
    </dgm:pt>
    <dgm:pt modelId="{AAD37BDE-670B-423E-A35D-60F21370B184}" type="pres">
      <dgm:prSet presAssocID="{5DEC3AC4-DBB3-40B9-91E8-97C0FCDC678B}" presName="sibTrans" presStyleLbl="node1" presStyleIdx="0" presStyleCnt="5"/>
      <dgm:spPr/>
    </dgm:pt>
    <dgm:pt modelId="{CFC2D7C3-AE0A-4BCE-BB2C-D74DBB6F994E}" type="pres">
      <dgm:prSet presAssocID="{939182C8-9621-45AC-96FB-8A124A9DDEDF}" presName="dummy" presStyleCnt="0"/>
      <dgm:spPr/>
    </dgm:pt>
    <dgm:pt modelId="{E9F051F6-864F-4062-951C-0A70BEF019FD}" type="pres">
      <dgm:prSet presAssocID="{939182C8-9621-45AC-96FB-8A124A9DDEDF}" presName="node" presStyleLbl="revTx" presStyleIdx="1" presStyleCnt="5">
        <dgm:presLayoutVars>
          <dgm:bulletEnabled val="1"/>
        </dgm:presLayoutVars>
      </dgm:prSet>
      <dgm:spPr/>
    </dgm:pt>
    <dgm:pt modelId="{E69FDCB0-49EC-4178-B6F7-F57643875E90}" type="pres">
      <dgm:prSet presAssocID="{22589A68-A407-4792-B0A0-3E7286ADDD25}" presName="sibTrans" presStyleLbl="node1" presStyleIdx="1" presStyleCnt="5"/>
      <dgm:spPr/>
    </dgm:pt>
    <dgm:pt modelId="{A2608764-2EE1-474B-93F2-F5209C01783F}" type="pres">
      <dgm:prSet presAssocID="{30630C45-E149-463C-B854-B255938FEB20}" presName="dummy" presStyleCnt="0"/>
      <dgm:spPr/>
    </dgm:pt>
    <dgm:pt modelId="{95CB0112-95BA-43A5-84A6-1BF0F34AF0D0}" type="pres">
      <dgm:prSet presAssocID="{30630C45-E149-463C-B854-B255938FEB20}" presName="node" presStyleLbl="revTx" presStyleIdx="2" presStyleCnt="5">
        <dgm:presLayoutVars>
          <dgm:bulletEnabled val="1"/>
        </dgm:presLayoutVars>
      </dgm:prSet>
      <dgm:spPr/>
    </dgm:pt>
    <dgm:pt modelId="{C2E06666-071C-4B2F-B705-2F356E842F06}" type="pres">
      <dgm:prSet presAssocID="{717AAD5E-9CD6-40D0-AAF0-3D9FA3A27F8C}" presName="sibTrans" presStyleLbl="node1" presStyleIdx="2" presStyleCnt="5"/>
      <dgm:spPr/>
    </dgm:pt>
    <dgm:pt modelId="{A7EEB9FF-FD1A-4677-8E18-C21B7981C538}" type="pres">
      <dgm:prSet presAssocID="{DA055CA4-2ED9-4FC7-B5B4-1FECB3DE7A11}" presName="dummy" presStyleCnt="0"/>
      <dgm:spPr/>
    </dgm:pt>
    <dgm:pt modelId="{1CCC274F-0F35-490C-8E55-2331E769C129}" type="pres">
      <dgm:prSet presAssocID="{DA055CA4-2ED9-4FC7-B5B4-1FECB3DE7A11}" presName="node" presStyleLbl="revTx" presStyleIdx="3" presStyleCnt="5">
        <dgm:presLayoutVars>
          <dgm:bulletEnabled val="1"/>
        </dgm:presLayoutVars>
      </dgm:prSet>
      <dgm:spPr/>
    </dgm:pt>
    <dgm:pt modelId="{504EDCFD-0988-45E4-B587-E5433245EBFC}" type="pres">
      <dgm:prSet presAssocID="{5F8A6179-E8CC-471A-BBFE-0067B27329C9}" presName="sibTrans" presStyleLbl="node1" presStyleIdx="3" presStyleCnt="5"/>
      <dgm:spPr/>
    </dgm:pt>
    <dgm:pt modelId="{C6482A47-3CC8-4E22-BAD7-8E25C7590E08}" type="pres">
      <dgm:prSet presAssocID="{EA913BCC-13B9-4A89-AE1C-DF703DF3436B}" presName="dummy" presStyleCnt="0"/>
      <dgm:spPr/>
    </dgm:pt>
    <dgm:pt modelId="{50018615-5BBF-4E1A-B170-3C135E87B9BC}" type="pres">
      <dgm:prSet presAssocID="{EA913BCC-13B9-4A89-AE1C-DF703DF3436B}" presName="node" presStyleLbl="revTx" presStyleIdx="4" presStyleCnt="5">
        <dgm:presLayoutVars>
          <dgm:bulletEnabled val="1"/>
        </dgm:presLayoutVars>
      </dgm:prSet>
      <dgm:spPr/>
    </dgm:pt>
    <dgm:pt modelId="{6B74D720-C693-4E26-8DFE-E03AC24ADAD0}" type="pres">
      <dgm:prSet presAssocID="{9B0FB962-7967-4540-8A20-4B0DE76F124D}" presName="sibTrans" presStyleLbl="node1" presStyleIdx="4" presStyleCnt="5"/>
      <dgm:spPr/>
    </dgm:pt>
  </dgm:ptLst>
  <dgm:cxnLst>
    <dgm:cxn modelId="{524BFF1F-114A-4EB3-B268-27C41149AFBB}" srcId="{9A22386C-7688-4999-AA8F-C7433F3645F8}" destId="{DA055CA4-2ED9-4FC7-B5B4-1FECB3DE7A11}" srcOrd="3" destOrd="0" parTransId="{B9525DCB-4F94-42C8-929F-677BFD4ABCAA}" sibTransId="{5F8A6179-E8CC-471A-BBFE-0067B27329C9}"/>
    <dgm:cxn modelId="{91F4BD2B-08AC-42AC-9722-BBBCCBC08321}" type="presOf" srcId="{9A22386C-7688-4999-AA8F-C7433F3645F8}" destId="{007C2D3C-E1CC-4A90-8E41-0D1E79AFBC63}" srcOrd="0" destOrd="0" presId="urn:microsoft.com/office/officeart/2005/8/layout/cycle1"/>
    <dgm:cxn modelId="{22D0C138-B0A8-4E88-AE51-03B7BF0DFEE9}" type="presOf" srcId="{EA913BCC-13B9-4A89-AE1C-DF703DF3436B}" destId="{50018615-5BBF-4E1A-B170-3C135E87B9BC}" srcOrd="0" destOrd="0" presId="urn:microsoft.com/office/officeart/2005/8/layout/cycle1"/>
    <dgm:cxn modelId="{3998B85D-CB58-4BF7-A96A-2DB84BF72BA1}" type="presOf" srcId="{2EE64D1A-406B-4715-A748-78AD88EE650B}" destId="{0789B6FD-B000-46CB-9659-DCE5D06E62DC}" srcOrd="0" destOrd="0" presId="urn:microsoft.com/office/officeart/2005/8/layout/cycle1"/>
    <dgm:cxn modelId="{896BB86C-F880-4D01-9B9E-9EDA5051E9EA}" type="presOf" srcId="{5DEC3AC4-DBB3-40B9-91E8-97C0FCDC678B}" destId="{AAD37BDE-670B-423E-A35D-60F21370B184}" srcOrd="0" destOrd="0" presId="urn:microsoft.com/office/officeart/2005/8/layout/cycle1"/>
    <dgm:cxn modelId="{C680BE4C-E49E-4B9E-9260-987124DA68D3}" srcId="{9A22386C-7688-4999-AA8F-C7433F3645F8}" destId="{EA913BCC-13B9-4A89-AE1C-DF703DF3436B}" srcOrd="4" destOrd="0" parTransId="{F3D74651-A1EB-47CB-B5D2-9AB04A0DAF91}" sibTransId="{9B0FB962-7967-4540-8A20-4B0DE76F124D}"/>
    <dgm:cxn modelId="{98D8056E-8429-4F26-8157-A4AC5B5293F2}" srcId="{9A22386C-7688-4999-AA8F-C7433F3645F8}" destId="{2EE64D1A-406B-4715-A748-78AD88EE650B}" srcOrd="0" destOrd="0" parTransId="{4B92A91A-D958-48EA-84C8-C8E17F865D81}" sibTransId="{5DEC3AC4-DBB3-40B9-91E8-97C0FCDC678B}"/>
    <dgm:cxn modelId="{141E2A76-E09C-4252-80AF-01A60D3A0400}" type="presOf" srcId="{5F8A6179-E8CC-471A-BBFE-0067B27329C9}" destId="{504EDCFD-0988-45E4-B587-E5433245EBFC}" srcOrd="0" destOrd="0" presId="urn:microsoft.com/office/officeart/2005/8/layout/cycle1"/>
    <dgm:cxn modelId="{742F0287-8E3F-469D-8CA2-8546B41E2DA0}" type="presOf" srcId="{717AAD5E-9CD6-40D0-AAF0-3D9FA3A27F8C}" destId="{C2E06666-071C-4B2F-B705-2F356E842F06}" srcOrd="0" destOrd="0" presId="urn:microsoft.com/office/officeart/2005/8/layout/cycle1"/>
    <dgm:cxn modelId="{2740609F-585D-499D-A479-C9E00F0AA3A3}" srcId="{9A22386C-7688-4999-AA8F-C7433F3645F8}" destId="{30630C45-E149-463C-B854-B255938FEB20}" srcOrd="2" destOrd="0" parTransId="{4C5CEC26-129F-4BAF-988F-96BCBEC64338}" sibTransId="{717AAD5E-9CD6-40D0-AAF0-3D9FA3A27F8C}"/>
    <dgm:cxn modelId="{49AFBFB4-3F5D-439B-90AE-22355303F1A2}" srcId="{9A22386C-7688-4999-AA8F-C7433F3645F8}" destId="{939182C8-9621-45AC-96FB-8A124A9DDEDF}" srcOrd="1" destOrd="0" parTransId="{E7FBC751-BCA8-4ECD-8E8E-E3B4192F861F}" sibTransId="{22589A68-A407-4792-B0A0-3E7286ADDD25}"/>
    <dgm:cxn modelId="{03394CB5-E962-4319-83F1-F0A3DD93E870}" type="presOf" srcId="{22589A68-A407-4792-B0A0-3E7286ADDD25}" destId="{E69FDCB0-49EC-4178-B6F7-F57643875E90}" srcOrd="0" destOrd="0" presId="urn:microsoft.com/office/officeart/2005/8/layout/cycle1"/>
    <dgm:cxn modelId="{E446C5BE-C8D7-4B66-A516-37CC44E6C398}" type="presOf" srcId="{30630C45-E149-463C-B854-B255938FEB20}" destId="{95CB0112-95BA-43A5-84A6-1BF0F34AF0D0}" srcOrd="0" destOrd="0" presId="urn:microsoft.com/office/officeart/2005/8/layout/cycle1"/>
    <dgm:cxn modelId="{595D81C2-BDBB-4720-A5ED-3D95F2DF1E84}" type="presOf" srcId="{939182C8-9621-45AC-96FB-8A124A9DDEDF}" destId="{E9F051F6-864F-4062-951C-0A70BEF019FD}" srcOrd="0" destOrd="0" presId="urn:microsoft.com/office/officeart/2005/8/layout/cycle1"/>
    <dgm:cxn modelId="{BE5516C4-964C-4649-863D-8655A95667D0}" type="presOf" srcId="{9B0FB962-7967-4540-8A20-4B0DE76F124D}" destId="{6B74D720-C693-4E26-8DFE-E03AC24ADAD0}" srcOrd="0" destOrd="0" presId="urn:microsoft.com/office/officeart/2005/8/layout/cycle1"/>
    <dgm:cxn modelId="{894422E9-3B65-4A15-A489-422D5E1AF7AF}" type="presOf" srcId="{DA055CA4-2ED9-4FC7-B5B4-1FECB3DE7A11}" destId="{1CCC274F-0F35-490C-8E55-2331E769C129}" srcOrd="0" destOrd="0" presId="urn:microsoft.com/office/officeart/2005/8/layout/cycle1"/>
    <dgm:cxn modelId="{D9F3A268-3170-4DEC-9BFC-78611C1A03A3}" type="presParOf" srcId="{007C2D3C-E1CC-4A90-8E41-0D1E79AFBC63}" destId="{63FAB6A9-F703-4E59-A22C-C8BA6DD76A80}" srcOrd="0" destOrd="0" presId="urn:microsoft.com/office/officeart/2005/8/layout/cycle1"/>
    <dgm:cxn modelId="{C2C9E204-EB53-4E05-9826-19EE03284A74}" type="presParOf" srcId="{007C2D3C-E1CC-4A90-8E41-0D1E79AFBC63}" destId="{0789B6FD-B000-46CB-9659-DCE5D06E62DC}" srcOrd="1" destOrd="0" presId="urn:microsoft.com/office/officeart/2005/8/layout/cycle1"/>
    <dgm:cxn modelId="{5EB19619-B238-48F6-91CE-176E8036333A}" type="presParOf" srcId="{007C2D3C-E1CC-4A90-8E41-0D1E79AFBC63}" destId="{AAD37BDE-670B-423E-A35D-60F21370B184}" srcOrd="2" destOrd="0" presId="urn:microsoft.com/office/officeart/2005/8/layout/cycle1"/>
    <dgm:cxn modelId="{035E7CA3-9047-4603-9D58-0EDBC289615A}" type="presParOf" srcId="{007C2D3C-E1CC-4A90-8E41-0D1E79AFBC63}" destId="{CFC2D7C3-AE0A-4BCE-BB2C-D74DBB6F994E}" srcOrd="3" destOrd="0" presId="urn:microsoft.com/office/officeart/2005/8/layout/cycle1"/>
    <dgm:cxn modelId="{5AD6E09C-C3E4-421C-8D74-C3D14CA7C4AF}" type="presParOf" srcId="{007C2D3C-E1CC-4A90-8E41-0D1E79AFBC63}" destId="{E9F051F6-864F-4062-951C-0A70BEF019FD}" srcOrd="4" destOrd="0" presId="urn:microsoft.com/office/officeart/2005/8/layout/cycle1"/>
    <dgm:cxn modelId="{35CAE244-4ACA-4CC1-89B9-3CDDEDB3FF67}" type="presParOf" srcId="{007C2D3C-E1CC-4A90-8E41-0D1E79AFBC63}" destId="{E69FDCB0-49EC-4178-B6F7-F57643875E90}" srcOrd="5" destOrd="0" presId="urn:microsoft.com/office/officeart/2005/8/layout/cycle1"/>
    <dgm:cxn modelId="{2F0317CF-306E-424A-AA0B-6AD6CF115736}" type="presParOf" srcId="{007C2D3C-E1CC-4A90-8E41-0D1E79AFBC63}" destId="{A2608764-2EE1-474B-93F2-F5209C01783F}" srcOrd="6" destOrd="0" presId="urn:microsoft.com/office/officeart/2005/8/layout/cycle1"/>
    <dgm:cxn modelId="{82F4E690-E8CF-40D8-B5DC-0A0661407982}" type="presParOf" srcId="{007C2D3C-E1CC-4A90-8E41-0D1E79AFBC63}" destId="{95CB0112-95BA-43A5-84A6-1BF0F34AF0D0}" srcOrd="7" destOrd="0" presId="urn:microsoft.com/office/officeart/2005/8/layout/cycle1"/>
    <dgm:cxn modelId="{CBC964D2-9678-4621-82D2-431B58FE86E4}" type="presParOf" srcId="{007C2D3C-E1CC-4A90-8E41-0D1E79AFBC63}" destId="{C2E06666-071C-4B2F-B705-2F356E842F06}" srcOrd="8" destOrd="0" presId="urn:microsoft.com/office/officeart/2005/8/layout/cycle1"/>
    <dgm:cxn modelId="{7738B0B8-6C74-4ECC-93F0-B0276BF41D7D}" type="presParOf" srcId="{007C2D3C-E1CC-4A90-8E41-0D1E79AFBC63}" destId="{A7EEB9FF-FD1A-4677-8E18-C21B7981C538}" srcOrd="9" destOrd="0" presId="urn:microsoft.com/office/officeart/2005/8/layout/cycle1"/>
    <dgm:cxn modelId="{CC78A9A6-405E-461C-8CD0-E9DAFB545B0D}" type="presParOf" srcId="{007C2D3C-E1CC-4A90-8E41-0D1E79AFBC63}" destId="{1CCC274F-0F35-490C-8E55-2331E769C129}" srcOrd="10" destOrd="0" presId="urn:microsoft.com/office/officeart/2005/8/layout/cycle1"/>
    <dgm:cxn modelId="{DAD1081F-BD78-46B8-9B56-B66045EADABE}" type="presParOf" srcId="{007C2D3C-E1CC-4A90-8E41-0D1E79AFBC63}" destId="{504EDCFD-0988-45E4-B587-E5433245EBFC}" srcOrd="11" destOrd="0" presId="urn:microsoft.com/office/officeart/2005/8/layout/cycle1"/>
    <dgm:cxn modelId="{96C9C5E8-D444-4345-AD77-9ED905CE3A98}" type="presParOf" srcId="{007C2D3C-E1CC-4A90-8E41-0D1E79AFBC63}" destId="{C6482A47-3CC8-4E22-BAD7-8E25C7590E08}" srcOrd="12" destOrd="0" presId="urn:microsoft.com/office/officeart/2005/8/layout/cycle1"/>
    <dgm:cxn modelId="{79CED36B-A70D-4FA6-A895-FECD9BEBBD3D}" type="presParOf" srcId="{007C2D3C-E1CC-4A90-8E41-0D1E79AFBC63}" destId="{50018615-5BBF-4E1A-B170-3C135E87B9BC}" srcOrd="13" destOrd="0" presId="urn:microsoft.com/office/officeart/2005/8/layout/cycle1"/>
    <dgm:cxn modelId="{43C1DE2A-8A4C-4EFC-BF2C-DA4C75433CAD}" type="presParOf" srcId="{007C2D3C-E1CC-4A90-8E41-0D1E79AFBC63}" destId="{6B74D720-C693-4E26-8DFE-E03AC24ADAD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3EDD78-480B-4D07-8DEC-16C425E55998}" type="doc">
      <dgm:prSet loTypeId="urn:microsoft.com/office/officeart/2005/8/layout/cycle8" loCatId="cycle" qsTypeId="urn:microsoft.com/office/officeart/2005/8/quickstyle/simple1" qsCatId="simple" csTypeId="urn:microsoft.com/office/officeart/2005/8/colors/accent1_2" csCatId="accent1" phldr="1"/>
      <dgm:spPr/>
    </dgm:pt>
    <dgm:pt modelId="{279574C3-4E79-425A-B0F2-D3425C5E2D71}">
      <dgm:prSet phldrT="[Text]" custT="1"/>
      <dgm:spPr>
        <a:solidFill>
          <a:schemeClr val="accent1"/>
        </a:solidFill>
      </dgm:spPr>
      <dgm:t>
        <a:bodyPr/>
        <a:lstStyle/>
        <a:p>
          <a:r>
            <a:rPr lang="en-GB" sz="2000" b="1"/>
            <a:t>Routine</a:t>
          </a:r>
          <a:endParaRPr lang="en-GB" sz="2400" b="1"/>
        </a:p>
      </dgm:t>
    </dgm:pt>
    <dgm:pt modelId="{EE4329FF-895B-4BF2-9837-2F80409D6DF2}" type="parTrans" cxnId="{5FBF21FD-0C61-428D-9F75-3C8B96A17E3A}">
      <dgm:prSet/>
      <dgm:spPr/>
      <dgm:t>
        <a:bodyPr/>
        <a:lstStyle/>
        <a:p>
          <a:endParaRPr lang="en-GB"/>
        </a:p>
      </dgm:t>
    </dgm:pt>
    <dgm:pt modelId="{4770D7A0-8C3A-449D-9265-7509CFD9743A}" type="sibTrans" cxnId="{5FBF21FD-0C61-428D-9F75-3C8B96A17E3A}">
      <dgm:prSet/>
      <dgm:spPr/>
      <dgm:t>
        <a:bodyPr/>
        <a:lstStyle/>
        <a:p>
          <a:endParaRPr lang="en-GB"/>
        </a:p>
      </dgm:t>
    </dgm:pt>
    <dgm:pt modelId="{021E47CD-9219-4BB3-8E56-CBF8DEF7D223}">
      <dgm:prSet phldrT="[Text]" custT="1"/>
      <dgm:spPr>
        <a:solidFill>
          <a:schemeClr val="accent1"/>
        </a:solidFill>
      </dgm:spPr>
      <dgm:t>
        <a:bodyPr/>
        <a:lstStyle/>
        <a:p>
          <a:r>
            <a:rPr lang="en-GB" sz="2000" b="1"/>
            <a:t>Reward</a:t>
          </a:r>
          <a:endParaRPr lang="en-GB" sz="2400" b="1"/>
        </a:p>
      </dgm:t>
    </dgm:pt>
    <dgm:pt modelId="{8CF4D250-E16E-4182-A7AD-FF4BEA23BE7C}" type="parTrans" cxnId="{ED96C102-01EB-4175-9D09-32F69505C5B2}">
      <dgm:prSet/>
      <dgm:spPr/>
      <dgm:t>
        <a:bodyPr/>
        <a:lstStyle/>
        <a:p>
          <a:endParaRPr lang="en-GB"/>
        </a:p>
      </dgm:t>
    </dgm:pt>
    <dgm:pt modelId="{7266A77E-432B-4575-A040-058783FC7138}" type="sibTrans" cxnId="{ED96C102-01EB-4175-9D09-32F69505C5B2}">
      <dgm:prSet/>
      <dgm:spPr/>
      <dgm:t>
        <a:bodyPr/>
        <a:lstStyle/>
        <a:p>
          <a:endParaRPr lang="en-GB"/>
        </a:p>
      </dgm:t>
    </dgm:pt>
    <dgm:pt modelId="{CA764FCC-E3EC-4936-9CF1-961788332E40}">
      <dgm:prSet phldrT="[Text]" custT="1"/>
      <dgm:spPr>
        <a:solidFill>
          <a:schemeClr val="accent1"/>
        </a:solidFill>
      </dgm:spPr>
      <dgm:t>
        <a:bodyPr/>
        <a:lstStyle/>
        <a:p>
          <a:r>
            <a:rPr lang="en-GB" sz="2000" b="1"/>
            <a:t>Cue</a:t>
          </a:r>
          <a:endParaRPr lang="en-GB" sz="2400" b="1"/>
        </a:p>
      </dgm:t>
    </dgm:pt>
    <dgm:pt modelId="{12679210-F79D-4E41-A8AC-5E552CBFEA9E}" type="parTrans" cxnId="{BA84FB07-AD58-4673-B28D-ADA75FC3EFC4}">
      <dgm:prSet/>
      <dgm:spPr/>
      <dgm:t>
        <a:bodyPr/>
        <a:lstStyle/>
        <a:p>
          <a:endParaRPr lang="en-GB"/>
        </a:p>
      </dgm:t>
    </dgm:pt>
    <dgm:pt modelId="{6A972048-E25A-4287-B313-A54BB14A4836}" type="sibTrans" cxnId="{BA84FB07-AD58-4673-B28D-ADA75FC3EFC4}">
      <dgm:prSet/>
      <dgm:spPr/>
      <dgm:t>
        <a:bodyPr/>
        <a:lstStyle/>
        <a:p>
          <a:endParaRPr lang="en-GB"/>
        </a:p>
      </dgm:t>
    </dgm:pt>
    <dgm:pt modelId="{186EA4CD-1D84-40AF-B289-CBE528EE0660}" type="pres">
      <dgm:prSet presAssocID="{893EDD78-480B-4D07-8DEC-16C425E55998}" presName="compositeShape" presStyleCnt="0">
        <dgm:presLayoutVars>
          <dgm:chMax val="7"/>
          <dgm:dir/>
          <dgm:resizeHandles val="exact"/>
        </dgm:presLayoutVars>
      </dgm:prSet>
      <dgm:spPr/>
    </dgm:pt>
    <dgm:pt modelId="{4EC4CBFD-751D-4784-A19E-1A91CC011E61}" type="pres">
      <dgm:prSet presAssocID="{893EDD78-480B-4D07-8DEC-16C425E55998}" presName="wedge1" presStyleLbl="node1" presStyleIdx="0" presStyleCnt="3"/>
      <dgm:spPr/>
    </dgm:pt>
    <dgm:pt modelId="{9C6BFC7F-EA8F-4418-90DC-EF207CFCDEDE}" type="pres">
      <dgm:prSet presAssocID="{893EDD78-480B-4D07-8DEC-16C425E55998}" presName="dummy1a" presStyleCnt="0"/>
      <dgm:spPr/>
    </dgm:pt>
    <dgm:pt modelId="{AADC64A1-22FB-43E3-974F-113995B42226}" type="pres">
      <dgm:prSet presAssocID="{893EDD78-480B-4D07-8DEC-16C425E55998}" presName="dummy1b" presStyleCnt="0"/>
      <dgm:spPr/>
    </dgm:pt>
    <dgm:pt modelId="{46EBA6FA-0EE8-43D4-904A-DA28B47FBE1E}" type="pres">
      <dgm:prSet presAssocID="{893EDD78-480B-4D07-8DEC-16C425E55998}" presName="wedge1Tx" presStyleLbl="node1" presStyleIdx="0" presStyleCnt="3">
        <dgm:presLayoutVars>
          <dgm:chMax val="0"/>
          <dgm:chPref val="0"/>
          <dgm:bulletEnabled val="1"/>
        </dgm:presLayoutVars>
      </dgm:prSet>
      <dgm:spPr/>
    </dgm:pt>
    <dgm:pt modelId="{FCF6D310-4BD3-4C30-A01D-FAF924998B7F}" type="pres">
      <dgm:prSet presAssocID="{893EDD78-480B-4D07-8DEC-16C425E55998}" presName="wedge2" presStyleLbl="node1" presStyleIdx="1" presStyleCnt="3"/>
      <dgm:spPr/>
    </dgm:pt>
    <dgm:pt modelId="{EF01D0E3-8E2A-4D4B-80B9-9959DA6BBCA6}" type="pres">
      <dgm:prSet presAssocID="{893EDD78-480B-4D07-8DEC-16C425E55998}" presName="dummy2a" presStyleCnt="0"/>
      <dgm:spPr/>
    </dgm:pt>
    <dgm:pt modelId="{B9254A24-FB6C-4BD5-A483-C225F2F9DD89}" type="pres">
      <dgm:prSet presAssocID="{893EDD78-480B-4D07-8DEC-16C425E55998}" presName="dummy2b" presStyleCnt="0"/>
      <dgm:spPr/>
    </dgm:pt>
    <dgm:pt modelId="{FD3C2B8C-9FB6-4CE5-B9D2-B96BD05346E4}" type="pres">
      <dgm:prSet presAssocID="{893EDD78-480B-4D07-8DEC-16C425E55998}" presName="wedge2Tx" presStyleLbl="node1" presStyleIdx="1" presStyleCnt="3">
        <dgm:presLayoutVars>
          <dgm:chMax val="0"/>
          <dgm:chPref val="0"/>
          <dgm:bulletEnabled val="1"/>
        </dgm:presLayoutVars>
      </dgm:prSet>
      <dgm:spPr/>
    </dgm:pt>
    <dgm:pt modelId="{DB9026C5-4D68-4A16-A645-28EF930D476D}" type="pres">
      <dgm:prSet presAssocID="{893EDD78-480B-4D07-8DEC-16C425E55998}" presName="wedge3" presStyleLbl="node1" presStyleIdx="2" presStyleCnt="3"/>
      <dgm:spPr/>
    </dgm:pt>
    <dgm:pt modelId="{C1C79116-B0E4-4BFB-B243-D8D066481616}" type="pres">
      <dgm:prSet presAssocID="{893EDD78-480B-4D07-8DEC-16C425E55998}" presName="dummy3a" presStyleCnt="0"/>
      <dgm:spPr/>
    </dgm:pt>
    <dgm:pt modelId="{AF1E4277-0198-4130-9C1F-2AE60F918D5B}" type="pres">
      <dgm:prSet presAssocID="{893EDD78-480B-4D07-8DEC-16C425E55998}" presName="dummy3b" presStyleCnt="0"/>
      <dgm:spPr/>
    </dgm:pt>
    <dgm:pt modelId="{D8B97D43-265D-4CD8-B376-54C489E1BEF7}" type="pres">
      <dgm:prSet presAssocID="{893EDD78-480B-4D07-8DEC-16C425E55998}" presName="wedge3Tx" presStyleLbl="node1" presStyleIdx="2" presStyleCnt="3">
        <dgm:presLayoutVars>
          <dgm:chMax val="0"/>
          <dgm:chPref val="0"/>
          <dgm:bulletEnabled val="1"/>
        </dgm:presLayoutVars>
      </dgm:prSet>
      <dgm:spPr/>
    </dgm:pt>
    <dgm:pt modelId="{BE8E1EB3-E051-4080-9B75-FE729271D428}" type="pres">
      <dgm:prSet presAssocID="{4770D7A0-8C3A-449D-9265-7509CFD9743A}" presName="arrowWedge1" presStyleLbl="fgSibTrans2D1" presStyleIdx="0" presStyleCnt="3"/>
      <dgm:spPr>
        <a:solidFill>
          <a:schemeClr val="tx2"/>
        </a:solidFill>
      </dgm:spPr>
    </dgm:pt>
    <dgm:pt modelId="{0108F5A7-5475-4F42-95BE-B91776A24170}" type="pres">
      <dgm:prSet presAssocID="{7266A77E-432B-4575-A040-058783FC7138}" presName="arrowWedge2" presStyleLbl="fgSibTrans2D1" presStyleIdx="1" presStyleCnt="3"/>
      <dgm:spPr>
        <a:solidFill>
          <a:schemeClr val="tx2"/>
        </a:solidFill>
      </dgm:spPr>
    </dgm:pt>
    <dgm:pt modelId="{060A0B36-41A7-48D1-AC51-11563A97A2F3}" type="pres">
      <dgm:prSet presAssocID="{6A972048-E25A-4287-B313-A54BB14A4836}" presName="arrowWedge3" presStyleLbl="fgSibTrans2D1" presStyleIdx="2" presStyleCnt="3"/>
      <dgm:spPr>
        <a:solidFill>
          <a:schemeClr val="tx2"/>
        </a:solidFill>
      </dgm:spPr>
    </dgm:pt>
  </dgm:ptLst>
  <dgm:cxnLst>
    <dgm:cxn modelId="{5B653400-F8F0-4899-87B3-FB1EB47F770E}" type="presOf" srcId="{021E47CD-9219-4BB3-8E56-CBF8DEF7D223}" destId="{FD3C2B8C-9FB6-4CE5-B9D2-B96BD05346E4}" srcOrd="1" destOrd="0" presId="urn:microsoft.com/office/officeart/2005/8/layout/cycle8"/>
    <dgm:cxn modelId="{ED96C102-01EB-4175-9D09-32F69505C5B2}" srcId="{893EDD78-480B-4D07-8DEC-16C425E55998}" destId="{021E47CD-9219-4BB3-8E56-CBF8DEF7D223}" srcOrd="1" destOrd="0" parTransId="{8CF4D250-E16E-4182-A7AD-FF4BEA23BE7C}" sibTransId="{7266A77E-432B-4575-A040-058783FC7138}"/>
    <dgm:cxn modelId="{BA84FB07-AD58-4673-B28D-ADA75FC3EFC4}" srcId="{893EDD78-480B-4D07-8DEC-16C425E55998}" destId="{CA764FCC-E3EC-4936-9CF1-961788332E40}" srcOrd="2" destOrd="0" parTransId="{12679210-F79D-4E41-A8AC-5E552CBFEA9E}" sibTransId="{6A972048-E25A-4287-B313-A54BB14A4836}"/>
    <dgm:cxn modelId="{55676809-774F-4C12-8222-75FFD65E94BE}" type="presOf" srcId="{CA764FCC-E3EC-4936-9CF1-961788332E40}" destId="{D8B97D43-265D-4CD8-B376-54C489E1BEF7}" srcOrd="1" destOrd="0" presId="urn:microsoft.com/office/officeart/2005/8/layout/cycle8"/>
    <dgm:cxn modelId="{9A8A1751-3787-4A1D-8A8A-C5BB680DEC4B}" type="presOf" srcId="{279574C3-4E79-425A-B0F2-D3425C5E2D71}" destId="{46EBA6FA-0EE8-43D4-904A-DA28B47FBE1E}" srcOrd="1" destOrd="0" presId="urn:microsoft.com/office/officeart/2005/8/layout/cycle8"/>
    <dgm:cxn modelId="{37670589-E1F2-4DEF-AD37-114E10AE2A63}" type="presOf" srcId="{CA764FCC-E3EC-4936-9CF1-961788332E40}" destId="{DB9026C5-4D68-4A16-A645-28EF930D476D}" srcOrd="0" destOrd="0" presId="urn:microsoft.com/office/officeart/2005/8/layout/cycle8"/>
    <dgm:cxn modelId="{5FF7998F-1AEB-42AC-8354-7130AB945F1E}" type="presOf" srcId="{893EDD78-480B-4D07-8DEC-16C425E55998}" destId="{186EA4CD-1D84-40AF-B289-CBE528EE0660}" srcOrd="0" destOrd="0" presId="urn:microsoft.com/office/officeart/2005/8/layout/cycle8"/>
    <dgm:cxn modelId="{D39E9EA6-6D84-4304-83DF-05C7511C2FAD}" type="presOf" srcId="{279574C3-4E79-425A-B0F2-D3425C5E2D71}" destId="{4EC4CBFD-751D-4784-A19E-1A91CC011E61}" srcOrd="0" destOrd="0" presId="urn:microsoft.com/office/officeart/2005/8/layout/cycle8"/>
    <dgm:cxn modelId="{3132B0C6-ACEB-4B75-9CD2-F20D45DA8E36}" type="presOf" srcId="{021E47CD-9219-4BB3-8E56-CBF8DEF7D223}" destId="{FCF6D310-4BD3-4C30-A01D-FAF924998B7F}" srcOrd="0" destOrd="0" presId="urn:microsoft.com/office/officeart/2005/8/layout/cycle8"/>
    <dgm:cxn modelId="{5FBF21FD-0C61-428D-9F75-3C8B96A17E3A}" srcId="{893EDD78-480B-4D07-8DEC-16C425E55998}" destId="{279574C3-4E79-425A-B0F2-D3425C5E2D71}" srcOrd="0" destOrd="0" parTransId="{EE4329FF-895B-4BF2-9837-2F80409D6DF2}" sibTransId="{4770D7A0-8C3A-449D-9265-7509CFD9743A}"/>
    <dgm:cxn modelId="{7539C82D-A2FB-4C3F-AC3B-3F043FADED7F}" type="presParOf" srcId="{186EA4CD-1D84-40AF-B289-CBE528EE0660}" destId="{4EC4CBFD-751D-4784-A19E-1A91CC011E61}" srcOrd="0" destOrd="0" presId="urn:microsoft.com/office/officeart/2005/8/layout/cycle8"/>
    <dgm:cxn modelId="{AEE72F4E-31A8-455B-B92A-C2315C97EF64}" type="presParOf" srcId="{186EA4CD-1D84-40AF-B289-CBE528EE0660}" destId="{9C6BFC7F-EA8F-4418-90DC-EF207CFCDEDE}" srcOrd="1" destOrd="0" presId="urn:microsoft.com/office/officeart/2005/8/layout/cycle8"/>
    <dgm:cxn modelId="{601FD2EF-7EAE-4271-96CA-679BDFC17B0C}" type="presParOf" srcId="{186EA4CD-1D84-40AF-B289-CBE528EE0660}" destId="{AADC64A1-22FB-43E3-974F-113995B42226}" srcOrd="2" destOrd="0" presId="urn:microsoft.com/office/officeart/2005/8/layout/cycle8"/>
    <dgm:cxn modelId="{D2CDFCCE-A447-4FFC-AF64-07FA78AB5A71}" type="presParOf" srcId="{186EA4CD-1D84-40AF-B289-CBE528EE0660}" destId="{46EBA6FA-0EE8-43D4-904A-DA28B47FBE1E}" srcOrd="3" destOrd="0" presId="urn:microsoft.com/office/officeart/2005/8/layout/cycle8"/>
    <dgm:cxn modelId="{C8792DCB-3517-4CE0-BC31-6B64073233A4}" type="presParOf" srcId="{186EA4CD-1D84-40AF-B289-CBE528EE0660}" destId="{FCF6D310-4BD3-4C30-A01D-FAF924998B7F}" srcOrd="4" destOrd="0" presId="urn:microsoft.com/office/officeart/2005/8/layout/cycle8"/>
    <dgm:cxn modelId="{72756FE4-DE7B-4F49-AD8B-C505AC34A748}" type="presParOf" srcId="{186EA4CD-1D84-40AF-B289-CBE528EE0660}" destId="{EF01D0E3-8E2A-4D4B-80B9-9959DA6BBCA6}" srcOrd="5" destOrd="0" presId="urn:microsoft.com/office/officeart/2005/8/layout/cycle8"/>
    <dgm:cxn modelId="{F55FC091-DBBE-4B19-A9D7-0560C9D8D0EF}" type="presParOf" srcId="{186EA4CD-1D84-40AF-B289-CBE528EE0660}" destId="{B9254A24-FB6C-4BD5-A483-C225F2F9DD89}" srcOrd="6" destOrd="0" presId="urn:microsoft.com/office/officeart/2005/8/layout/cycle8"/>
    <dgm:cxn modelId="{DA4CC1BF-7CA9-41E7-A3B5-ED74E8159969}" type="presParOf" srcId="{186EA4CD-1D84-40AF-B289-CBE528EE0660}" destId="{FD3C2B8C-9FB6-4CE5-B9D2-B96BD05346E4}" srcOrd="7" destOrd="0" presId="urn:microsoft.com/office/officeart/2005/8/layout/cycle8"/>
    <dgm:cxn modelId="{05650A01-CB56-4F6A-88BE-B52B7D02953D}" type="presParOf" srcId="{186EA4CD-1D84-40AF-B289-CBE528EE0660}" destId="{DB9026C5-4D68-4A16-A645-28EF930D476D}" srcOrd="8" destOrd="0" presId="urn:microsoft.com/office/officeart/2005/8/layout/cycle8"/>
    <dgm:cxn modelId="{6BD238E7-04EC-40E1-A984-10EE78FDC712}" type="presParOf" srcId="{186EA4CD-1D84-40AF-B289-CBE528EE0660}" destId="{C1C79116-B0E4-4BFB-B243-D8D066481616}" srcOrd="9" destOrd="0" presId="urn:microsoft.com/office/officeart/2005/8/layout/cycle8"/>
    <dgm:cxn modelId="{CAC3E302-BE50-4A43-8E4A-BCDB433E3108}" type="presParOf" srcId="{186EA4CD-1D84-40AF-B289-CBE528EE0660}" destId="{AF1E4277-0198-4130-9C1F-2AE60F918D5B}" srcOrd="10" destOrd="0" presId="urn:microsoft.com/office/officeart/2005/8/layout/cycle8"/>
    <dgm:cxn modelId="{8E91409C-61F1-46CF-9734-C5EEC9A13498}" type="presParOf" srcId="{186EA4CD-1D84-40AF-B289-CBE528EE0660}" destId="{D8B97D43-265D-4CD8-B376-54C489E1BEF7}" srcOrd="11" destOrd="0" presId="urn:microsoft.com/office/officeart/2005/8/layout/cycle8"/>
    <dgm:cxn modelId="{BEEB0B96-63D2-4EF1-9CDA-F1C24C4C2976}" type="presParOf" srcId="{186EA4CD-1D84-40AF-B289-CBE528EE0660}" destId="{BE8E1EB3-E051-4080-9B75-FE729271D428}" srcOrd="12" destOrd="0" presId="urn:microsoft.com/office/officeart/2005/8/layout/cycle8"/>
    <dgm:cxn modelId="{8EC41153-FA00-499B-B6A5-210D0F6F9889}" type="presParOf" srcId="{186EA4CD-1D84-40AF-B289-CBE528EE0660}" destId="{0108F5A7-5475-4F42-95BE-B91776A24170}" srcOrd="13" destOrd="0" presId="urn:microsoft.com/office/officeart/2005/8/layout/cycle8"/>
    <dgm:cxn modelId="{522A851D-6F70-45E3-8341-735BC297C7D5}" type="presParOf" srcId="{186EA4CD-1D84-40AF-B289-CBE528EE0660}" destId="{060A0B36-41A7-48D1-AC51-11563A97A2F3}"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3E7B283-225A-4C8F-B085-88F204E4FD7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F1061BA-2045-47BC-94B8-AC7E4C32B4BA}">
      <dgm:prSet/>
      <dgm:spPr/>
      <dgm:t>
        <a:bodyPr/>
        <a:lstStyle/>
        <a:p>
          <a:r>
            <a:rPr lang="en-GB"/>
            <a:t>50 years since the health and safety at work act</a:t>
          </a:r>
          <a:endParaRPr lang="en-US"/>
        </a:p>
      </dgm:t>
    </dgm:pt>
    <dgm:pt modelId="{BAE754D9-1FCD-48FE-9532-7151A847848F}" type="parTrans" cxnId="{8195B92E-1770-4D9C-85B3-ECD3C319018A}">
      <dgm:prSet/>
      <dgm:spPr/>
      <dgm:t>
        <a:bodyPr/>
        <a:lstStyle/>
        <a:p>
          <a:endParaRPr lang="en-US"/>
        </a:p>
      </dgm:t>
    </dgm:pt>
    <dgm:pt modelId="{D187D2D8-E413-443A-815E-AC217AE224AA}" type="sibTrans" cxnId="{8195B92E-1770-4D9C-85B3-ECD3C319018A}">
      <dgm:prSet/>
      <dgm:spPr/>
      <dgm:t>
        <a:bodyPr/>
        <a:lstStyle/>
        <a:p>
          <a:endParaRPr lang="en-US"/>
        </a:p>
      </dgm:t>
    </dgm:pt>
    <dgm:pt modelId="{86F297C7-6E95-402B-BD4A-DC1DFF56B1AA}">
      <dgm:prSet/>
      <dgm:spPr/>
      <dgm:t>
        <a:bodyPr/>
        <a:lstStyle/>
        <a:p>
          <a:r>
            <a:rPr lang="en-GB" dirty="0"/>
            <a:t>Recently been an increase in people off work due to ill health</a:t>
          </a:r>
          <a:endParaRPr lang="en-US" dirty="0"/>
        </a:p>
      </dgm:t>
    </dgm:pt>
    <dgm:pt modelId="{7573C2D8-7984-4B02-BA29-2FD91164947C}" type="parTrans" cxnId="{0633C734-D330-4D4E-94E7-167CE3678D9A}">
      <dgm:prSet/>
      <dgm:spPr/>
      <dgm:t>
        <a:bodyPr/>
        <a:lstStyle/>
        <a:p>
          <a:endParaRPr lang="en-US"/>
        </a:p>
      </dgm:t>
    </dgm:pt>
    <dgm:pt modelId="{8032015B-C774-48E3-A5F1-1122297262CC}" type="sibTrans" cxnId="{0633C734-D330-4D4E-94E7-167CE3678D9A}">
      <dgm:prSet/>
      <dgm:spPr/>
      <dgm:t>
        <a:bodyPr/>
        <a:lstStyle/>
        <a:p>
          <a:endParaRPr lang="en-US"/>
        </a:p>
      </dgm:t>
    </dgm:pt>
    <dgm:pt modelId="{3D10607E-2C20-4710-96D3-10AEFFF51D8F}">
      <dgm:prSet/>
      <dgm:spPr/>
      <dgm:t>
        <a:bodyPr/>
        <a:lstStyle/>
        <a:p>
          <a:r>
            <a:rPr lang="en-GB"/>
            <a:t>How can we support workers more?</a:t>
          </a:r>
          <a:endParaRPr lang="en-US"/>
        </a:p>
      </dgm:t>
    </dgm:pt>
    <dgm:pt modelId="{1E8B0821-6A0D-4D57-9DBC-E9920151203C}" type="parTrans" cxnId="{32E078FA-8F75-4996-9108-002F3688C7BD}">
      <dgm:prSet/>
      <dgm:spPr/>
      <dgm:t>
        <a:bodyPr/>
        <a:lstStyle/>
        <a:p>
          <a:endParaRPr lang="en-US"/>
        </a:p>
      </dgm:t>
    </dgm:pt>
    <dgm:pt modelId="{D7E693FA-6E9E-40B4-8F5B-26E75CA425EA}" type="sibTrans" cxnId="{32E078FA-8F75-4996-9108-002F3688C7BD}">
      <dgm:prSet/>
      <dgm:spPr/>
      <dgm:t>
        <a:bodyPr/>
        <a:lstStyle/>
        <a:p>
          <a:endParaRPr lang="en-US"/>
        </a:p>
      </dgm:t>
    </dgm:pt>
    <dgm:pt modelId="{609F2788-EC8D-4AC4-BFDA-A5387EB331CD}" type="pres">
      <dgm:prSet presAssocID="{A3E7B283-225A-4C8F-B085-88F204E4FD73}" presName="hierChild1" presStyleCnt="0">
        <dgm:presLayoutVars>
          <dgm:chPref val="1"/>
          <dgm:dir/>
          <dgm:animOne val="branch"/>
          <dgm:animLvl val="lvl"/>
          <dgm:resizeHandles/>
        </dgm:presLayoutVars>
      </dgm:prSet>
      <dgm:spPr/>
    </dgm:pt>
    <dgm:pt modelId="{E19BEB57-ED3C-4D02-A200-9D5499A7BF30}" type="pres">
      <dgm:prSet presAssocID="{7F1061BA-2045-47BC-94B8-AC7E4C32B4BA}" presName="hierRoot1" presStyleCnt="0"/>
      <dgm:spPr/>
    </dgm:pt>
    <dgm:pt modelId="{83D41AD2-EC2D-46FA-9385-3A0A43FF8BFC}" type="pres">
      <dgm:prSet presAssocID="{7F1061BA-2045-47BC-94B8-AC7E4C32B4BA}" presName="composite" presStyleCnt="0"/>
      <dgm:spPr/>
    </dgm:pt>
    <dgm:pt modelId="{B096109D-6F7E-48E9-A8CB-6C7F7C4D0A09}" type="pres">
      <dgm:prSet presAssocID="{7F1061BA-2045-47BC-94B8-AC7E4C32B4BA}" presName="background" presStyleLbl="node0" presStyleIdx="0" presStyleCnt="3"/>
      <dgm:spPr/>
    </dgm:pt>
    <dgm:pt modelId="{B117893C-5DD0-4680-BD23-7EB7DC6BCDB3}" type="pres">
      <dgm:prSet presAssocID="{7F1061BA-2045-47BC-94B8-AC7E4C32B4BA}" presName="text" presStyleLbl="fgAcc0" presStyleIdx="0" presStyleCnt="3">
        <dgm:presLayoutVars>
          <dgm:chPref val="3"/>
        </dgm:presLayoutVars>
      </dgm:prSet>
      <dgm:spPr/>
    </dgm:pt>
    <dgm:pt modelId="{37907099-117B-479C-8FD9-2659C8F32028}" type="pres">
      <dgm:prSet presAssocID="{7F1061BA-2045-47BC-94B8-AC7E4C32B4BA}" presName="hierChild2" presStyleCnt="0"/>
      <dgm:spPr/>
    </dgm:pt>
    <dgm:pt modelId="{B39D7A99-34EB-4344-9E1C-B1DF3D47873D}" type="pres">
      <dgm:prSet presAssocID="{86F297C7-6E95-402B-BD4A-DC1DFF56B1AA}" presName="hierRoot1" presStyleCnt="0"/>
      <dgm:spPr/>
    </dgm:pt>
    <dgm:pt modelId="{EB230EB1-BEBC-4346-920F-C1843D07CE23}" type="pres">
      <dgm:prSet presAssocID="{86F297C7-6E95-402B-BD4A-DC1DFF56B1AA}" presName="composite" presStyleCnt="0"/>
      <dgm:spPr/>
    </dgm:pt>
    <dgm:pt modelId="{97926A12-0AB0-44C7-A392-0883768D02D2}" type="pres">
      <dgm:prSet presAssocID="{86F297C7-6E95-402B-BD4A-DC1DFF56B1AA}" presName="background" presStyleLbl="node0" presStyleIdx="1" presStyleCnt="3"/>
      <dgm:spPr/>
    </dgm:pt>
    <dgm:pt modelId="{E8D47159-653F-475D-88EB-6154E49148FD}" type="pres">
      <dgm:prSet presAssocID="{86F297C7-6E95-402B-BD4A-DC1DFF56B1AA}" presName="text" presStyleLbl="fgAcc0" presStyleIdx="1" presStyleCnt="3">
        <dgm:presLayoutVars>
          <dgm:chPref val="3"/>
        </dgm:presLayoutVars>
      </dgm:prSet>
      <dgm:spPr/>
    </dgm:pt>
    <dgm:pt modelId="{21CE3419-7C94-453F-BEC5-5E286BA722DF}" type="pres">
      <dgm:prSet presAssocID="{86F297C7-6E95-402B-BD4A-DC1DFF56B1AA}" presName="hierChild2" presStyleCnt="0"/>
      <dgm:spPr/>
    </dgm:pt>
    <dgm:pt modelId="{2CF5712E-7C57-4089-8CD5-6C4D2EEECC7B}" type="pres">
      <dgm:prSet presAssocID="{3D10607E-2C20-4710-96D3-10AEFFF51D8F}" presName="hierRoot1" presStyleCnt="0"/>
      <dgm:spPr/>
    </dgm:pt>
    <dgm:pt modelId="{A2E4EB4C-7456-4D4E-9A32-C9C32391AAB7}" type="pres">
      <dgm:prSet presAssocID="{3D10607E-2C20-4710-96D3-10AEFFF51D8F}" presName="composite" presStyleCnt="0"/>
      <dgm:spPr/>
    </dgm:pt>
    <dgm:pt modelId="{235A781E-13B9-46C4-B512-8B4D536D98A0}" type="pres">
      <dgm:prSet presAssocID="{3D10607E-2C20-4710-96D3-10AEFFF51D8F}" presName="background" presStyleLbl="node0" presStyleIdx="2" presStyleCnt="3"/>
      <dgm:spPr/>
    </dgm:pt>
    <dgm:pt modelId="{5BF78D85-DB34-448B-B3D8-B17EED45D11B}" type="pres">
      <dgm:prSet presAssocID="{3D10607E-2C20-4710-96D3-10AEFFF51D8F}" presName="text" presStyleLbl="fgAcc0" presStyleIdx="2" presStyleCnt="3">
        <dgm:presLayoutVars>
          <dgm:chPref val="3"/>
        </dgm:presLayoutVars>
      </dgm:prSet>
      <dgm:spPr/>
    </dgm:pt>
    <dgm:pt modelId="{425C20D0-5BA7-4E3D-8F49-1AF058510777}" type="pres">
      <dgm:prSet presAssocID="{3D10607E-2C20-4710-96D3-10AEFFF51D8F}" presName="hierChild2" presStyleCnt="0"/>
      <dgm:spPr/>
    </dgm:pt>
  </dgm:ptLst>
  <dgm:cxnLst>
    <dgm:cxn modelId="{3F165619-D1BE-49D4-9332-049D09C22753}" type="presOf" srcId="{A3E7B283-225A-4C8F-B085-88F204E4FD73}" destId="{609F2788-EC8D-4AC4-BFDA-A5387EB331CD}" srcOrd="0" destOrd="0" presId="urn:microsoft.com/office/officeart/2005/8/layout/hierarchy1"/>
    <dgm:cxn modelId="{8195B92E-1770-4D9C-85B3-ECD3C319018A}" srcId="{A3E7B283-225A-4C8F-B085-88F204E4FD73}" destId="{7F1061BA-2045-47BC-94B8-AC7E4C32B4BA}" srcOrd="0" destOrd="0" parTransId="{BAE754D9-1FCD-48FE-9532-7151A847848F}" sibTransId="{D187D2D8-E413-443A-815E-AC217AE224AA}"/>
    <dgm:cxn modelId="{0633C734-D330-4D4E-94E7-167CE3678D9A}" srcId="{A3E7B283-225A-4C8F-B085-88F204E4FD73}" destId="{86F297C7-6E95-402B-BD4A-DC1DFF56B1AA}" srcOrd="1" destOrd="0" parTransId="{7573C2D8-7984-4B02-BA29-2FD91164947C}" sibTransId="{8032015B-C774-48E3-A5F1-1122297262CC}"/>
    <dgm:cxn modelId="{212E4E79-969F-4CB8-80DD-3BEBDF5B7AC7}" type="presOf" srcId="{86F297C7-6E95-402B-BD4A-DC1DFF56B1AA}" destId="{E8D47159-653F-475D-88EB-6154E49148FD}" srcOrd="0" destOrd="0" presId="urn:microsoft.com/office/officeart/2005/8/layout/hierarchy1"/>
    <dgm:cxn modelId="{8F23D689-F4E8-4991-99B2-4FE28860AB0B}" type="presOf" srcId="{7F1061BA-2045-47BC-94B8-AC7E4C32B4BA}" destId="{B117893C-5DD0-4680-BD23-7EB7DC6BCDB3}" srcOrd="0" destOrd="0" presId="urn:microsoft.com/office/officeart/2005/8/layout/hierarchy1"/>
    <dgm:cxn modelId="{BB42EFE3-C8C3-48BA-AD15-343E146CC3FF}" type="presOf" srcId="{3D10607E-2C20-4710-96D3-10AEFFF51D8F}" destId="{5BF78D85-DB34-448B-B3D8-B17EED45D11B}" srcOrd="0" destOrd="0" presId="urn:microsoft.com/office/officeart/2005/8/layout/hierarchy1"/>
    <dgm:cxn modelId="{32E078FA-8F75-4996-9108-002F3688C7BD}" srcId="{A3E7B283-225A-4C8F-B085-88F204E4FD73}" destId="{3D10607E-2C20-4710-96D3-10AEFFF51D8F}" srcOrd="2" destOrd="0" parTransId="{1E8B0821-6A0D-4D57-9DBC-E9920151203C}" sibTransId="{D7E693FA-6E9E-40B4-8F5B-26E75CA425EA}"/>
    <dgm:cxn modelId="{D4CB37EA-8733-4D97-85B4-F5AFE1A4BADD}" type="presParOf" srcId="{609F2788-EC8D-4AC4-BFDA-A5387EB331CD}" destId="{E19BEB57-ED3C-4D02-A200-9D5499A7BF30}" srcOrd="0" destOrd="0" presId="urn:microsoft.com/office/officeart/2005/8/layout/hierarchy1"/>
    <dgm:cxn modelId="{7C6223FB-9F9F-417D-960C-9A6A3F03806A}" type="presParOf" srcId="{E19BEB57-ED3C-4D02-A200-9D5499A7BF30}" destId="{83D41AD2-EC2D-46FA-9385-3A0A43FF8BFC}" srcOrd="0" destOrd="0" presId="urn:microsoft.com/office/officeart/2005/8/layout/hierarchy1"/>
    <dgm:cxn modelId="{95B9C20F-5EE9-48A1-92FA-1D5CE0A66186}" type="presParOf" srcId="{83D41AD2-EC2D-46FA-9385-3A0A43FF8BFC}" destId="{B096109D-6F7E-48E9-A8CB-6C7F7C4D0A09}" srcOrd="0" destOrd="0" presId="urn:microsoft.com/office/officeart/2005/8/layout/hierarchy1"/>
    <dgm:cxn modelId="{6EAC6EFB-633C-497D-837F-E26890F2A818}" type="presParOf" srcId="{83D41AD2-EC2D-46FA-9385-3A0A43FF8BFC}" destId="{B117893C-5DD0-4680-BD23-7EB7DC6BCDB3}" srcOrd="1" destOrd="0" presId="urn:microsoft.com/office/officeart/2005/8/layout/hierarchy1"/>
    <dgm:cxn modelId="{B5C12F7D-79A3-4CF2-9B47-EC9A4D41C0F1}" type="presParOf" srcId="{E19BEB57-ED3C-4D02-A200-9D5499A7BF30}" destId="{37907099-117B-479C-8FD9-2659C8F32028}" srcOrd="1" destOrd="0" presId="urn:microsoft.com/office/officeart/2005/8/layout/hierarchy1"/>
    <dgm:cxn modelId="{CE3C5FBE-2A3F-4915-BB9C-C51FCCD37D67}" type="presParOf" srcId="{609F2788-EC8D-4AC4-BFDA-A5387EB331CD}" destId="{B39D7A99-34EB-4344-9E1C-B1DF3D47873D}" srcOrd="1" destOrd="0" presId="urn:microsoft.com/office/officeart/2005/8/layout/hierarchy1"/>
    <dgm:cxn modelId="{3F71872C-C214-42B5-A19B-1ED2BF72EE4A}" type="presParOf" srcId="{B39D7A99-34EB-4344-9E1C-B1DF3D47873D}" destId="{EB230EB1-BEBC-4346-920F-C1843D07CE23}" srcOrd="0" destOrd="0" presId="urn:microsoft.com/office/officeart/2005/8/layout/hierarchy1"/>
    <dgm:cxn modelId="{4E5C312B-FC45-4632-9DF9-C171F46B963D}" type="presParOf" srcId="{EB230EB1-BEBC-4346-920F-C1843D07CE23}" destId="{97926A12-0AB0-44C7-A392-0883768D02D2}" srcOrd="0" destOrd="0" presId="urn:microsoft.com/office/officeart/2005/8/layout/hierarchy1"/>
    <dgm:cxn modelId="{41765122-31DE-4B84-9D16-B2DF72C36D40}" type="presParOf" srcId="{EB230EB1-BEBC-4346-920F-C1843D07CE23}" destId="{E8D47159-653F-475D-88EB-6154E49148FD}" srcOrd="1" destOrd="0" presId="urn:microsoft.com/office/officeart/2005/8/layout/hierarchy1"/>
    <dgm:cxn modelId="{C1A3FDBB-A613-4162-BC4A-C03E9D4CD0C5}" type="presParOf" srcId="{B39D7A99-34EB-4344-9E1C-B1DF3D47873D}" destId="{21CE3419-7C94-453F-BEC5-5E286BA722DF}" srcOrd="1" destOrd="0" presId="urn:microsoft.com/office/officeart/2005/8/layout/hierarchy1"/>
    <dgm:cxn modelId="{DAC5AF54-A7A7-45BA-AF32-724D0545BC50}" type="presParOf" srcId="{609F2788-EC8D-4AC4-BFDA-A5387EB331CD}" destId="{2CF5712E-7C57-4089-8CD5-6C4D2EEECC7B}" srcOrd="2" destOrd="0" presId="urn:microsoft.com/office/officeart/2005/8/layout/hierarchy1"/>
    <dgm:cxn modelId="{71979EBE-2674-4E84-B774-490AA2B15E06}" type="presParOf" srcId="{2CF5712E-7C57-4089-8CD5-6C4D2EEECC7B}" destId="{A2E4EB4C-7456-4D4E-9A32-C9C32391AAB7}" srcOrd="0" destOrd="0" presId="urn:microsoft.com/office/officeart/2005/8/layout/hierarchy1"/>
    <dgm:cxn modelId="{A87370B3-7544-44A9-9C71-F3FD9D60A824}" type="presParOf" srcId="{A2E4EB4C-7456-4D4E-9A32-C9C32391AAB7}" destId="{235A781E-13B9-46C4-B512-8B4D536D98A0}" srcOrd="0" destOrd="0" presId="urn:microsoft.com/office/officeart/2005/8/layout/hierarchy1"/>
    <dgm:cxn modelId="{DBC1832D-20FB-4645-8BB3-B89CD72E1598}" type="presParOf" srcId="{A2E4EB4C-7456-4D4E-9A32-C9C32391AAB7}" destId="{5BF78D85-DB34-448B-B3D8-B17EED45D11B}" srcOrd="1" destOrd="0" presId="urn:microsoft.com/office/officeart/2005/8/layout/hierarchy1"/>
    <dgm:cxn modelId="{0736F98A-4057-4919-B965-2E8E8E4584B6}" type="presParOf" srcId="{2CF5712E-7C57-4089-8CD5-6C4D2EEECC7B}" destId="{425C20D0-5BA7-4E3D-8F49-1AF05851077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251D75-1D75-46FF-A361-5DE0ED216BC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0D6EA21-080F-4531-A8B0-C88A6C4DAF7D}">
      <dgm:prSet/>
      <dgm:spPr/>
      <dgm:t>
        <a:bodyPr/>
        <a:lstStyle/>
        <a:p>
          <a:r>
            <a:rPr lang="en-GB" b="1"/>
            <a:t>What should you expect from a good OH provider? </a:t>
          </a:r>
          <a:endParaRPr lang="en-US"/>
        </a:p>
      </dgm:t>
    </dgm:pt>
    <dgm:pt modelId="{0277207A-196F-497C-86E9-6F20C214A5AB}" type="parTrans" cxnId="{4F6BAF28-E1BE-482E-81A7-16F8062182B6}">
      <dgm:prSet/>
      <dgm:spPr/>
      <dgm:t>
        <a:bodyPr/>
        <a:lstStyle/>
        <a:p>
          <a:endParaRPr lang="en-US"/>
        </a:p>
      </dgm:t>
    </dgm:pt>
    <dgm:pt modelId="{EC662D29-B005-4646-9024-802C59C0EBFB}" type="sibTrans" cxnId="{4F6BAF28-E1BE-482E-81A7-16F8062182B6}">
      <dgm:prSet/>
      <dgm:spPr/>
      <dgm:t>
        <a:bodyPr/>
        <a:lstStyle/>
        <a:p>
          <a:endParaRPr lang="en-US"/>
        </a:p>
      </dgm:t>
    </dgm:pt>
    <dgm:pt modelId="{368BF62B-EA2F-4EDD-8F87-02C0F17B91AB}">
      <dgm:prSet/>
      <dgm:spPr/>
      <dgm:t>
        <a:bodyPr/>
        <a:lstStyle/>
        <a:p>
          <a:r>
            <a:rPr lang="en-GB"/>
            <a:t>Focus on prevention</a:t>
          </a:r>
          <a:endParaRPr lang="en-US"/>
        </a:p>
      </dgm:t>
    </dgm:pt>
    <dgm:pt modelId="{45B020D4-B4D6-4768-8984-526F8D181CB6}" type="parTrans" cxnId="{D8626483-998C-4857-BBEC-9F93C3C1D83A}">
      <dgm:prSet/>
      <dgm:spPr/>
      <dgm:t>
        <a:bodyPr/>
        <a:lstStyle/>
        <a:p>
          <a:endParaRPr lang="en-US"/>
        </a:p>
      </dgm:t>
    </dgm:pt>
    <dgm:pt modelId="{677A4CAE-4E12-40A1-AF0A-A04AF21D867E}" type="sibTrans" cxnId="{D8626483-998C-4857-BBEC-9F93C3C1D83A}">
      <dgm:prSet/>
      <dgm:spPr/>
      <dgm:t>
        <a:bodyPr/>
        <a:lstStyle/>
        <a:p>
          <a:endParaRPr lang="en-US"/>
        </a:p>
      </dgm:t>
    </dgm:pt>
    <dgm:pt modelId="{FA1A4534-D708-45CD-9FEF-CEBA1E79AFAA}">
      <dgm:prSet/>
      <dgm:spPr/>
      <dgm:t>
        <a:bodyPr/>
        <a:lstStyle/>
        <a:p>
          <a:r>
            <a:rPr lang="en-GB"/>
            <a:t>A strategic, data led approach</a:t>
          </a:r>
          <a:endParaRPr lang="en-US"/>
        </a:p>
      </dgm:t>
    </dgm:pt>
    <dgm:pt modelId="{2984403B-2FBE-4513-8BCC-A9D26591575B}" type="parTrans" cxnId="{0FAF018F-E0CE-4296-B96D-8BAAF534A548}">
      <dgm:prSet/>
      <dgm:spPr/>
      <dgm:t>
        <a:bodyPr/>
        <a:lstStyle/>
        <a:p>
          <a:endParaRPr lang="en-US"/>
        </a:p>
      </dgm:t>
    </dgm:pt>
    <dgm:pt modelId="{DB471EF7-920B-4157-A87A-6A4D4E5A994E}" type="sibTrans" cxnId="{0FAF018F-E0CE-4296-B96D-8BAAF534A548}">
      <dgm:prSet/>
      <dgm:spPr/>
      <dgm:t>
        <a:bodyPr/>
        <a:lstStyle/>
        <a:p>
          <a:endParaRPr lang="en-US"/>
        </a:p>
      </dgm:t>
    </dgm:pt>
    <dgm:pt modelId="{8A63145D-FE87-44C1-8596-5C4663C900C5}">
      <dgm:prSet/>
      <dgm:spPr/>
      <dgm:t>
        <a:bodyPr/>
        <a:lstStyle/>
        <a:p>
          <a:r>
            <a:rPr lang="en-GB"/>
            <a:t>Wish to engage with the workforce and attend site in person</a:t>
          </a:r>
          <a:endParaRPr lang="en-US"/>
        </a:p>
      </dgm:t>
    </dgm:pt>
    <dgm:pt modelId="{380809F7-2829-4EEA-A2AF-9778BFDFDC15}" type="parTrans" cxnId="{2A6F2CE9-1414-45E3-9601-A018BC18C1C2}">
      <dgm:prSet/>
      <dgm:spPr/>
      <dgm:t>
        <a:bodyPr/>
        <a:lstStyle/>
        <a:p>
          <a:endParaRPr lang="en-US"/>
        </a:p>
      </dgm:t>
    </dgm:pt>
    <dgm:pt modelId="{AD0B5F56-33E7-453B-948B-0A5B8B1B6A7F}" type="sibTrans" cxnId="{2A6F2CE9-1414-45E3-9601-A018BC18C1C2}">
      <dgm:prSet/>
      <dgm:spPr/>
      <dgm:t>
        <a:bodyPr/>
        <a:lstStyle/>
        <a:p>
          <a:endParaRPr lang="en-US"/>
        </a:p>
      </dgm:t>
    </dgm:pt>
    <dgm:pt modelId="{4A2460AC-2B52-4F06-9AEA-B06E4C115EE0}" type="pres">
      <dgm:prSet presAssocID="{41251D75-1D75-46FF-A361-5DE0ED216BC4}" presName="linear" presStyleCnt="0">
        <dgm:presLayoutVars>
          <dgm:animLvl val="lvl"/>
          <dgm:resizeHandles val="exact"/>
        </dgm:presLayoutVars>
      </dgm:prSet>
      <dgm:spPr/>
    </dgm:pt>
    <dgm:pt modelId="{36DF51C9-4FA6-477C-9E8C-55A75BA044E9}" type="pres">
      <dgm:prSet presAssocID="{90D6EA21-080F-4531-A8B0-C88A6C4DAF7D}" presName="parentText" presStyleLbl="node1" presStyleIdx="0" presStyleCnt="1">
        <dgm:presLayoutVars>
          <dgm:chMax val="0"/>
          <dgm:bulletEnabled val="1"/>
        </dgm:presLayoutVars>
      </dgm:prSet>
      <dgm:spPr/>
    </dgm:pt>
    <dgm:pt modelId="{EF5075D4-5D9C-4E06-918C-25D74666C729}" type="pres">
      <dgm:prSet presAssocID="{90D6EA21-080F-4531-A8B0-C88A6C4DAF7D}" presName="childText" presStyleLbl="revTx" presStyleIdx="0" presStyleCnt="1">
        <dgm:presLayoutVars>
          <dgm:bulletEnabled val="1"/>
        </dgm:presLayoutVars>
      </dgm:prSet>
      <dgm:spPr/>
    </dgm:pt>
  </dgm:ptLst>
  <dgm:cxnLst>
    <dgm:cxn modelId="{4F6BAF28-E1BE-482E-81A7-16F8062182B6}" srcId="{41251D75-1D75-46FF-A361-5DE0ED216BC4}" destId="{90D6EA21-080F-4531-A8B0-C88A6C4DAF7D}" srcOrd="0" destOrd="0" parTransId="{0277207A-196F-497C-86E9-6F20C214A5AB}" sibTransId="{EC662D29-B005-4646-9024-802C59C0EBFB}"/>
    <dgm:cxn modelId="{3EBF2C6B-C225-415D-913D-37358B547877}" type="presOf" srcId="{FA1A4534-D708-45CD-9FEF-CEBA1E79AFAA}" destId="{EF5075D4-5D9C-4E06-918C-25D74666C729}" srcOrd="0" destOrd="1" presId="urn:microsoft.com/office/officeart/2005/8/layout/vList2"/>
    <dgm:cxn modelId="{D8626483-998C-4857-BBEC-9F93C3C1D83A}" srcId="{90D6EA21-080F-4531-A8B0-C88A6C4DAF7D}" destId="{368BF62B-EA2F-4EDD-8F87-02C0F17B91AB}" srcOrd="0" destOrd="0" parTransId="{45B020D4-B4D6-4768-8984-526F8D181CB6}" sibTransId="{677A4CAE-4E12-40A1-AF0A-A04AF21D867E}"/>
    <dgm:cxn modelId="{10D9D889-414C-45B3-AEC2-8B97639C2C84}" type="presOf" srcId="{368BF62B-EA2F-4EDD-8F87-02C0F17B91AB}" destId="{EF5075D4-5D9C-4E06-918C-25D74666C729}" srcOrd="0" destOrd="0" presId="urn:microsoft.com/office/officeart/2005/8/layout/vList2"/>
    <dgm:cxn modelId="{0FAF018F-E0CE-4296-B96D-8BAAF534A548}" srcId="{90D6EA21-080F-4531-A8B0-C88A6C4DAF7D}" destId="{FA1A4534-D708-45CD-9FEF-CEBA1E79AFAA}" srcOrd="1" destOrd="0" parTransId="{2984403B-2FBE-4513-8BCC-A9D26591575B}" sibTransId="{DB471EF7-920B-4157-A87A-6A4D4E5A994E}"/>
    <dgm:cxn modelId="{F22DE0A5-2AD1-4FCE-B5DB-056DB900CC08}" type="presOf" srcId="{8A63145D-FE87-44C1-8596-5C4663C900C5}" destId="{EF5075D4-5D9C-4E06-918C-25D74666C729}" srcOrd="0" destOrd="2" presId="urn:microsoft.com/office/officeart/2005/8/layout/vList2"/>
    <dgm:cxn modelId="{FB60B2B1-9DC0-45D3-A089-80F815D1BA0F}" type="presOf" srcId="{41251D75-1D75-46FF-A361-5DE0ED216BC4}" destId="{4A2460AC-2B52-4F06-9AEA-B06E4C115EE0}" srcOrd="0" destOrd="0" presId="urn:microsoft.com/office/officeart/2005/8/layout/vList2"/>
    <dgm:cxn modelId="{09FEC0BB-CCCD-43FD-BD9A-DB4DF5D49A93}" type="presOf" srcId="{90D6EA21-080F-4531-A8B0-C88A6C4DAF7D}" destId="{36DF51C9-4FA6-477C-9E8C-55A75BA044E9}" srcOrd="0" destOrd="0" presId="urn:microsoft.com/office/officeart/2005/8/layout/vList2"/>
    <dgm:cxn modelId="{2A6F2CE9-1414-45E3-9601-A018BC18C1C2}" srcId="{90D6EA21-080F-4531-A8B0-C88A6C4DAF7D}" destId="{8A63145D-FE87-44C1-8596-5C4663C900C5}" srcOrd="2" destOrd="0" parTransId="{380809F7-2829-4EEA-A2AF-9778BFDFDC15}" sibTransId="{AD0B5F56-33E7-453B-948B-0A5B8B1B6A7F}"/>
    <dgm:cxn modelId="{7E187560-CC64-4F00-9A1D-E38C675A7DC4}" type="presParOf" srcId="{4A2460AC-2B52-4F06-9AEA-B06E4C115EE0}" destId="{36DF51C9-4FA6-477C-9E8C-55A75BA044E9}" srcOrd="0" destOrd="0" presId="urn:microsoft.com/office/officeart/2005/8/layout/vList2"/>
    <dgm:cxn modelId="{04DD6FC5-CEAF-4558-B42A-96D1244A4D50}" type="presParOf" srcId="{4A2460AC-2B52-4F06-9AEA-B06E4C115EE0}" destId="{EF5075D4-5D9C-4E06-918C-25D74666C72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F8DC68-4186-4D55-8E72-36DFC8A1DE9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F51C0E2-B95F-4CDE-9E6E-CA85475963DD}">
      <dgm:prSet custT="1"/>
      <dgm:spPr/>
      <dgm:t>
        <a:bodyPr/>
        <a:lstStyle/>
        <a:p>
          <a:pPr algn="ctr">
            <a:buNone/>
          </a:pPr>
          <a:r>
            <a:rPr lang="en-GB" sz="2400" b="1" dirty="0"/>
            <a:t>2023 Budget recognition</a:t>
          </a:r>
        </a:p>
        <a:p>
          <a:pPr algn="ctr">
            <a:buNone/>
          </a:pPr>
          <a:endParaRPr lang="en-GB" sz="2400" b="1" dirty="0"/>
        </a:p>
        <a:p>
          <a:pPr algn="ctr">
            <a:buNone/>
          </a:pPr>
          <a:r>
            <a:rPr lang="en-GB" sz="2400" b="1" dirty="0"/>
            <a:t>PM announcement around fit notes</a:t>
          </a:r>
        </a:p>
        <a:p>
          <a:pPr algn="ctr">
            <a:buNone/>
          </a:pPr>
          <a:endParaRPr lang="en-US" sz="2400" dirty="0"/>
        </a:p>
      </dgm:t>
    </dgm:pt>
    <dgm:pt modelId="{4575F348-E39B-47C2-BE53-30238EBB2A8E}" type="parTrans" cxnId="{51394088-5029-4CAE-830A-EFB9DB87A07A}">
      <dgm:prSet/>
      <dgm:spPr/>
      <dgm:t>
        <a:bodyPr/>
        <a:lstStyle/>
        <a:p>
          <a:endParaRPr lang="en-US"/>
        </a:p>
      </dgm:t>
    </dgm:pt>
    <dgm:pt modelId="{AB34D6E0-DA9F-42B3-BDB5-949368375670}" type="sibTrans" cxnId="{51394088-5029-4CAE-830A-EFB9DB87A07A}">
      <dgm:prSet/>
      <dgm:spPr/>
      <dgm:t>
        <a:bodyPr/>
        <a:lstStyle/>
        <a:p>
          <a:endParaRPr lang="en-US"/>
        </a:p>
      </dgm:t>
    </dgm:pt>
    <dgm:pt modelId="{E5DE60F6-0DF1-45CF-83D8-17AB6EAF489A}" type="pres">
      <dgm:prSet presAssocID="{57F8DC68-4186-4D55-8E72-36DFC8A1DE9A}" presName="Name0" presStyleCnt="0">
        <dgm:presLayoutVars>
          <dgm:dir/>
          <dgm:resizeHandles val="exact"/>
        </dgm:presLayoutVars>
      </dgm:prSet>
      <dgm:spPr/>
    </dgm:pt>
    <dgm:pt modelId="{38A13A85-358A-4254-AFD7-2797A8361D03}" type="pres">
      <dgm:prSet presAssocID="{CF51C0E2-B95F-4CDE-9E6E-CA85475963DD}" presName="node" presStyleLbl="node1" presStyleIdx="0" presStyleCnt="1" custLinFactNeighborX="828" custLinFactNeighborY="-17045">
        <dgm:presLayoutVars>
          <dgm:bulletEnabled val="1"/>
        </dgm:presLayoutVars>
      </dgm:prSet>
      <dgm:spPr/>
    </dgm:pt>
  </dgm:ptLst>
  <dgm:cxnLst>
    <dgm:cxn modelId="{F4863521-D528-400C-B69E-A66EA594ABD0}" type="presOf" srcId="{CF51C0E2-B95F-4CDE-9E6E-CA85475963DD}" destId="{38A13A85-358A-4254-AFD7-2797A8361D03}" srcOrd="0" destOrd="0" presId="urn:microsoft.com/office/officeart/2005/8/layout/process1"/>
    <dgm:cxn modelId="{D8C9B849-9833-41E6-A56A-D485406F0762}" type="presOf" srcId="{57F8DC68-4186-4D55-8E72-36DFC8A1DE9A}" destId="{E5DE60F6-0DF1-45CF-83D8-17AB6EAF489A}" srcOrd="0" destOrd="0" presId="urn:microsoft.com/office/officeart/2005/8/layout/process1"/>
    <dgm:cxn modelId="{51394088-5029-4CAE-830A-EFB9DB87A07A}" srcId="{57F8DC68-4186-4D55-8E72-36DFC8A1DE9A}" destId="{CF51C0E2-B95F-4CDE-9E6E-CA85475963DD}" srcOrd="0" destOrd="0" parTransId="{4575F348-E39B-47C2-BE53-30238EBB2A8E}" sibTransId="{AB34D6E0-DA9F-42B3-BDB5-949368375670}"/>
    <dgm:cxn modelId="{EAF2321C-7611-4856-BF17-D76D960ED019}" type="presParOf" srcId="{E5DE60F6-0DF1-45CF-83D8-17AB6EAF489A}" destId="{38A13A85-358A-4254-AFD7-2797A8361D03}"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271C50-DF16-4B53-A74C-D437DBB8A84E}"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1EE63D8-CE3C-4136-94E4-47684C74A05D}">
      <dgm:prSet/>
      <dgm:spPr/>
      <dgm:t>
        <a:bodyPr/>
        <a:lstStyle/>
        <a:p>
          <a:r>
            <a:rPr lang="en-GB" b="1" dirty="0"/>
            <a:t>OH Expert group for OH for SMEs </a:t>
          </a:r>
          <a:endParaRPr lang="en-US" dirty="0"/>
        </a:p>
      </dgm:t>
    </dgm:pt>
    <dgm:pt modelId="{93EA65F2-3AC0-4AA8-AE16-2CE8175938C7}" type="parTrans" cxnId="{EF2B8277-CD4A-409D-8837-94A437870766}">
      <dgm:prSet/>
      <dgm:spPr/>
      <dgm:t>
        <a:bodyPr/>
        <a:lstStyle/>
        <a:p>
          <a:endParaRPr lang="en-US"/>
        </a:p>
      </dgm:t>
    </dgm:pt>
    <dgm:pt modelId="{6A861AD1-7055-4E31-8CC4-10BE6B9D2624}" type="sibTrans" cxnId="{EF2B8277-CD4A-409D-8837-94A437870766}">
      <dgm:prSet/>
      <dgm:spPr/>
      <dgm:t>
        <a:bodyPr/>
        <a:lstStyle/>
        <a:p>
          <a:endParaRPr lang="en-US" dirty="0"/>
        </a:p>
      </dgm:t>
    </dgm:pt>
    <dgm:pt modelId="{1F5BAB2A-6105-4876-B301-6AF696A22DB5}">
      <dgm:prSet/>
      <dgm:spPr/>
      <dgm:t>
        <a:bodyPr/>
        <a:lstStyle/>
        <a:p>
          <a:r>
            <a:rPr lang="en-GB" b="0" i="0" dirty="0"/>
            <a:t>£25m for subsidy pilot for SME’s to access occupational health</a:t>
          </a:r>
          <a:r>
            <a:rPr lang="en-GB" dirty="0"/>
            <a:t> to </a:t>
          </a:r>
          <a:r>
            <a:rPr lang="en-GB" b="0" i="0" dirty="0"/>
            <a:t>examine the impact on uptake of OH and build an evidence base for a national roll out of the subsidy. </a:t>
          </a:r>
          <a:r>
            <a:rPr lang="en-GB" dirty="0"/>
            <a:t>80% subsidy for first assessment in NW</a:t>
          </a:r>
          <a:endParaRPr lang="en-US" dirty="0"/>
        </a:p>
      </dgm:t>
    </dgm:pt>
    <dgm:pt modelId="{3EF596F5-F604-4733-B932-2BAB7DCA23D5}" type="parTrans" cxnId="{BD8E200A-5E83-4795-A344-34EA07E950B0}">
      <dgm:prSet/>
      <dgm:spPr/>
      <dgm:t>
        <a:bodyPr/>
        <a:lstStyle/>
        <a:p>
          <a:endParaRPr lang="en-US"/>
        </a:p>
      </dgm:t>
    </dgm:pt>
    <dgm:pt modelId="{7394DBB5-403D-4670-AB7F-0555F982935E}" type="sibTrans" cxnId="{BD8E200A-5E83-4795-A344-34EA07E950B0}">
      <dgm:prSet/>
      <dgm:spPr/>
      <dgm:t>
        <a:bodyPr/>
        <a:lstStyle/>
        <a:p>
          <a:endParaRPr lang="en-US" dirty="0"/>
        </a:p>
      </dgm:t>
    </dgm:pt>
    <dgm:pt modelId="{F59D6A45-0462-4860-AC51-4302CC497689}">
      <dgm:prSet/>
      <dgm:spPr/>
      <dgm:t>
        <a:bodyPr/>
        <a:lstStyle/>
        <a:p>
          <a:r>
            <a:rPr lang="en-US" dirty="0"/>
            <a:t>Work Well - £57m for 15 pilots</a:t>
          </a:r>
        </a:p>
      </dgm:t>
    </dgm:pt>
    <dgm:pt modelId="{8C968035-5241-4414-B27D-CCC488C041FD}" type="parTrans" cxnId="{791B0158-04B1-46B7-A76E-761B4319A198}">
      <dgm:prSet/>
      <dgm:spPr/>
      <dgm:t>
        <a:bodyPr/>
        <a:lstStyle/>
        <a:p>
          <a:endParaRPr lang="en-US"/>
        </a:p>
      </dgm:t>
    </dgm:pt>
    <dgm:pt modelId="{358828A3-251A-43AF-AB3B-FDE4B47D965F}" type="sibTrans" cxnId="{791B0158-04B1-46B7-A76E-761B4319A198}">
      <dgm:prSet/>
      <dgm:spPr/>
      <dgm:t>
        <a:bodyPr/>
        <a:lstStyle/>
        <a:p>
          <a:endParaRPr lang="en-US" dirty="0"/>
        </a:p>
      </dgm:t>
    </dgm:pt>
    <dgm:pt modelId="{8867501A-0735-4CAD-A964-010CAFC3796F}">
      <dgm:prSet/>
      <dgm:spPr/>
      <dgm:t>
        <a:bodyPr/>
        <a:lstStyle/>
        <a:p>
          <a:r>
            <a:rPr lang="en-GB" b="0" i="0"/>
            <a:t>Consultations:</a:t>
          </a:r>
          <a:endParaRPr lang="en-US" dirty="0"/>
        </a:p>
      </dgm:t>
    </dgm:pt>
    <dgm:pt modelId="{1D4BD71C-DF99-4647-B62F-00B0A48D7D42}" type="parTrans" cxnId="{8B2A98BF-D45E-4BE7-AE97-FE3F4CD779E1}">
      <dgm:prSet/>
      <dgm:spPr/>
      <dgm:t>
        <a:bodyPr/>
        <a:lstStyle/>
        <a:p>
          <a:endParaRPr lang="en-GB"/>
        </a:p>
      </dgm:t>
    </dgm:pt>
    <dgm:pt modelId="{08BCB21F-2CDB-46E7-8598-E11CA3580BEC}" type="sibTrans" cxnId="{8B2A98BF-D45E-4BE7-AE97-FE3F4CD779E1}">
      <dgm:prSet/>
      <dgm:spPr/>
      <dgm:t>
        <a:bodyPr/>
        <a:lstStyle/>
        <a:p>
          <a:endParaRPr lang="en-GB"/>
        </a:p>
      </dgm:t>
    </dgm:pt>
    <dgm:pt modelId="{00FAA746-8C84-4609-9E7D-ACAB955B99B2}">
      <dgm:prSet/>
      <dgm:spPr/>
      <dgm:t>
        <a:bodyPr/>
        <a:lstStyle/>
        <a:p>
          <a:r>
            <a:rPr lang="en-GB" b="0" i="0"/>
            <a:t>Fit notes</a:t>
          </a:r>
          <a:endParaRPr lang="en-US" dirty="0"/>
        </a:p>
      </dgm:t>
    </dgm:pt>
    <dgm:pt modelId="{21AE1D60-7400-472C-A049-A205A9990EEA}" type="parTrans" cxnId="{5B434D3D-825E-4219-9FFC-93DC20AFE126}">
      <dgm:prSet/>
      <dgm:spPr/>
      <dgm:t>
        <a:bodyPr/>
        <a:lstStyle/>
        <a:p>
          <a:endParaRPr lang="en-GB"/>
        </a:p>
      </dgm:t>
    </dgm:pt>
    <dgm:pt modelId="{10142B4D-3D9A-40FE-8EE9-1E919EBF8891}" type="sibTrans" cxnId="{5B434D3D-825E-4219-9FFC-93DC20AFE126}">
      <dgm:prSet/>
      <dgm:spPr/>
      <dgm:t>
        <a:bodyPr/>
        <a:lstStyle/>
        <a:p>
          <a:endParaRPr lang="en-GB"/>
        </a:p>
      </dgm:t>
    </dgm:pt>
    <dgm:pt modelId="{58C17578-C111-42C6-A37B-A9B0F186577D}">
      <dgm:prSet/>
      <dgm:spPr/>
      <dgm:t>
        <a:bodyPr/>
        <a:lstStyle/>
        <a:p>
          <a:r>
            <a:rPr lang="en-GB" b="0" i="0"/>
            <a:t>PIP</a:t>
          </a:r>
          <a:endParaRPr lang="en-US" dirty="0"/>
        </a:p>
      </dgm:t>
    </dgm:pt>
    <dgm:pt modelId="{ABB72B90-B464-4E7D-9E34-8FBBB43503FF}" type="parTrans" cxnId="{741508A6-79C0-4F6B-862A-53FC5FBA3D26}">
      <dgm:prSet/>
      <dgm:spPr/>
      <dgm:t>
        <a:bodyPr/>
        <a:lstStyle/>
        <a:p>
          <a:endParaRPr lang="en-GB"/>
        </a:p>
      </dgm:t>
    </dgm:pt>
    <dgm:pt modelId="{A448B855-EBBA-4DFE-8B74-49E43689D84A}" type="sibTrans" cxnId="{741508A6-79C0-4F6B-862A-53FC5FBA3D26}">
      <dgm:prSet/>
      <dgm:spPr/>
      <dgm:t>
        <a:bodyPr/>
        <a:lstStyle/>
        <a:p>
          <a:endParaRPr lang="en-GB"/>
        </a:p>
      </dgm:t>
    </dgm:pt>
    <dgm:pt modelId="{42C843D5-CB14-41DA-8DD1-2BC6963B1EC9}">
      <dgm:prSet/>
      <dgm:spPr/>
      <dgm:t>
        <a:bodyPr/>
        <a:lstStyle/>
        <a:p>
          <a:r>
            <a:rPr lang="en-GB" b="0" i="0"/>
            <a:t>Treasur</a:t>
          </a:r>
          <a:r>
            <a:rPr lang="en-GB"/>
            <a:t>y response on incentives – response tbc</a:t>
          </a:r>
          <a:endParaRPr lang="en-US" dirty="0"/>
        </a:p>
      </dgm:t>
    </dgm:pt>
    <dgm:pt modelId="{F1B67B31-0021-4427-A6B4-450FB02F1B57}" type="parTrans" cxnId="{C6756F18-31D2-4D24-8245-85C5F0BB238E}">
      <dgm:prSet/>
      <dgm:spPr/>
      <dgm:t>
        <a:bodyPr/>
        <a:lstStyle/>
        <a:p>
          <a:endParaRPr lang="en-GB"/>
        </a:p>
      </dgm:t>
    </dgm:pt>
    <dgm:pt modelId="{960DF60D-4F85-4737-A636-2B67EA691D2A}" type="sibTrans" cxnId="{C6756F18-31D2-4D24-8245-85C5F0BB238E}">
      <dgm:prSet/>
      <dgm:spPr/>
      <dgm:t>
        <a:bodyPr/>
        <a:lstStyle/>
        <a:p>
          <a:endParaRPr lang="en-GB"/>
        </a:p>
      </dgm:t>
    </dgm:pt>
    <dgm:pt modelId="{40DFCDE1-07B4-4D48-A1CE-0DD3000B957F}" type="pres">
      <dgm:prSet presAssocID="{8A271C50-DF16-4B53-A74C-D437DBB8A84E}" presName="Name0" presStyleCnt="0">
        <dgm:presLayoutVars>
          <dgm:dir/>
          <dgm:resizeHandles val="exact"/>
        </dgm:presLayoutVars>
      </dgm:prSet>
      <dgm:spPr/>
    </dgm:pt>
    <dgm:pt modelId="{04D1A151-504A-4E32-B95B-56EDD655D0FB}" type="pres">
      <dgm:prSet presAssocID="{B1EE63D8-CE3C-4136-94E4-47684C74A05D}" presName="node" presStyleLbl="node1" presStyleIdx="0" presStyleCnt="4" custLinFactNeighborX="-466" custLinFactNeighborY="-38053">
        <dgm:presLayoutVars>
          <dgm:bulletEnabled val="1"/>
        </dgm:presLayoutVars>
      </dgm:prSet>
      <dgm:spPr/>
    </dgm:pt>
    <dgm:pt modelId="{51E3F97E-53F0-4289-81D2-372C88F26053}" type="pres">
      <dgm:prSet presAssocID="{6A861AD1-7055-4E31-8CC4-10BE6B9D2624}" presName="sibTrans" presStyleLbl="sibTrans1D1" presStyleIdx="0" presStyleCnt="3"/>
      <dgm:spPr/>
    </dgm:pt>
    <dgm:pt modelId="{5BFF1260-2245-43F1-85D1-52B3922FB763}" type="pres">
      <dgm:prSet presAssocID="{6A861AD1-7055-4E31-8CC4-10BE6B9D2624}" presName="connectorText" presStyleLbl="sibTrans1D1" presStyleIdx="0" presStyleCnt="3"/>
      <dgm:spPr/>
    </dgm:pt>
    <dgm:pt modelId="{A9A57177-2962-4469-80B9-96642CD3757D}" type="pres">
      <dgm:prSet presAssocID="{1F5BAB2A-6105-4876-B301-6AF696A22DB5}" presName="node" presStyleLbl="node1" presStyleIdx="1" presStyleCnt="4" custLinFactNeighborX="486" custLinFactNeighborY="-34508">
        <dgm:presLayoutVars>
          <dgm:bulletEnabled val="1"/>
        </dgm:presLayoutVars>
      </dgm:prSet>
      <dgm:spPr/>
    </dgm:pt>
    <dgm:pt modelId="{BD66E799-A175-4FFA-9F04-A78DCB8FD56B}" type="pres">
      <dgm:prSet presAssocID="{7394DBB5-403D-4670-AB7F-0555F982935E}" presName="sibTrans" presStyleLbl="sibTrans1D1" presStyleIdx="1" presStyleCnt="3"/>
      <dgm:spPr/>
    </dgm:pt>
    <dgm:pt modelId="{660C0EC9-C455-4688-BAEA-ED9B07C28B3D}" type="pres">
      <dgm:prSet presAssocID="{7394DBB5-403D-4670-AB7F-0555F982935E}" presName="connectorText" presStyleLbl="sibTrans1D1" presStyleIdx="1" presStyleCnt="3"/>
      <dgm:spPr/>
    </dgm:pt>
    <dgm:pt modelId="{4625F143-CCE3-4DA3-87A8-696758DBB093}" type="pres">
      <dgm:prSet presAssocID="{F59D6A45-0462-4860-AC51-4302CC497689}" presName="node" presStyleLbl="node1" presStyleIdx="2" presStyleCnt="4" custLinFactNeighborX="-466" custLinFactNeighborY="-51074">
        <dgm:presLayoutVars>
          <dgm:bulletEnabled val="1"/>
        </dgm:presLayoutVars>
      </dgm:prSet>
      <dgm:spPr/>
    </dgm:pt>
    <dgm:pt modelId="{EA82D4F3-32F9-4054-81F2-99E3D67E2F65}" type="pres">
      <dgm:prSet presAssocID="{358828A3-251A-43AF-AB3B-FDE4B47D965F}" presName="sibTrans" presStyleLbl="sibTrans1D1" presStyleIdx="2" presStyleCnt="3"/>
      <dgm:spPr/>
    </dgm:pt>
    <dgm:pt modelId="{455F9E91-2A20-4573-9801-D372442C6D09}" type="pres">
      <dgm:prSet presAssocID="{358828A3-251A-43AF-AB3B-FDE4B47D965F}" presName="connectorText" presStyleLbl="sibTrans1D1" presStyleIdx="2" presStyleCnt="3"/>
      <dgm:spPr/>
    </dgm:pt>
    <dgm:pt modelId="{580A6E8E-3AB0-4865-A064-9CC7A39CF047}" type="pres">
      <dgm:prSet presAssocID="{8867501A-0735-4CAD-A964-010CAFC3796F}" presName="node" presStyleLbl="node1" presStyleIdx="3" presStyleCnt="4" custLinFactNeighborX="47" custLinFactNeighborY="-44794">
        <dgm:presLayoutVars>
          <dgm:bulletEnabled val="1"/>
        </dgm:presLayoutVars>
      </dgm:prSet>
      <dgm:spPr/>
    </dgm:pt>
  </dgm:ptLst>
  <dgm:cxnLst>
    <dgm:cxn modelId="{0A1D8200-F57E-4B3D-8549-9BD5BA0EC667}" type="presOf" srcId="{6A861AD1-7055-4E31-8CC4-10BE6B9D2624}" destId="{51E3F97E-53F0-4289-81D2-372C88F26053}" srcOrd="0" destOrd="0" presId="urn:microsoft.com/office/officeart/2016/7/layout/RepeatingBendingProcessNew"/>
    <dgm:cxn modelId="{BD8E200A-5E83-4795-A344-34EA07E950B0}" srcId="{8A271C50-DF16-4B53-A74C-D437DBB8A84E}" destId="{1F5BAB2A-6105-4876-B301-6AF696A22DB5}" srcOrd="1" destOrd="0" parTransId="{3EF596F5-F604-4733-B932-2BAB7DCA23D5}" sibTransId="{7394DBB5-403D-4670-AB7F-0555F982935E}"/>
    <dgm:cxn modelId="{C6756F18-31D2-4D24-8245-85C5F0BB238E}" srcId="{8867501A-0735-4CAD-A964-010CAFC3796F}" destId="{42C843D5-CB14-41DA-8DD1-2BC6963B1EC9}" srcOrd="2" destOrd="0" parTransId="{F1B67B31-0021-4427-A6B4-450FB02F1B57}" sibTransId="{960DF60D-4F85-4737-A636-2B67EA691D2A}"/>
    <dgm:cxn modelId="{A1A78519-8659-4D02-836B-1A067135FD67}" type="presOf" srcId="{58C17578-C111-42C6-A37B-A9B0F186577D}" destId="{580A6E8E-3AB0-4865-A064-9CC7A39CF047}" srcOrd="0" destOrd="2" presId="urn:microsoft.com/office/officeart/2016/7/layout/RepeatingBendingProcessNew"/>
    <dgm:cxn modelId="{AF5E7238-38D9-4FBE-848E-E97385824D44}" type="presOf" srcId="{B1EE63D8-CE3C-4136-94E4-47684C74A05D}" destId="{04D1A151-504A-4E32-B95B-56EDD655D0FB}" srcOrd="0" destOrd="0" presId="urn:microsoft.com/office/officeart/2016/7/layout/RepeatingBendingProcessNew"/>
    <dgm:cxn modelId="{5B434D3D-825E-4219-9FFC-93DC20AFE126}" srcId="{8867501A-0735-4CAD-A964-010CAFC3796F}" destId="{00FAA746-8C84-4609-9E7D-ACAB955B99B2}" srcOrd="0" destOrd="0" parTransId="{21AE1D60-7400-472C-A049-A205A9990EEA}" sibTransId="{10142B4D-3D9A-40FE-8EE9-1E919EBF8891}"/>
    <dgm:cxn modelId="{B9C0B061-20A2-44A2-9456-9F11F8ECEEB8}" type="presOf" srcId="{8867501A-0735-4CAD-A964-010CAFC3796F}" destId="{580A6E8E-3AB0-4865-A064-9CC7A39CF047}" srcOrd="0" destOrd="0" presId="urn:microsoft.com/office/officeart/2016/7/layout/RepeatingBendingProcessNew"/>
    <dgm:cxn modelId="{0B07C44F-882C-4E97-A6C2-9C2A94EACF8F}" type="presOf" srcId="{7394DBB5-403D-4670-AB7F-0555F982935E}" destId="{660C0EC9-C455-4688-BAEA-ED9B07C28B3D}" srcOrd="1" destOrd="0" presId="urn:microsoft.com/office/officeart/2016/7/layout/RepeatingBendingProcessNew"/>
    <dgm:cxn modelId="{53490150-2C82-4B6C-BB92-57F5FE4BF20B}" type="presOf" srcId="{F59D6A45-0462-4860-AC51-4302CC497689}" destId="{4625F143-CCE3-4DA3-87A8-696758DBB093}" srcOrd="0" destOrd="0" presId="urn:microsoft.com/office/officeart/2016/7/layout/RepeatingBendingProcessNew"/>
    <dgm:cxn modelId="{AB911452-08B4-4087-A939-106F375C091D}" type="presOf" srcId="{7394DBB5-403D-4670-AB7F-0555F982935E}" destId="{BD66E799-A175-4FFA-9F04-A78DCB8FD56B}" srcOrd="0" destOrd="0" presId="urn:microsoft.com/office/officeart/2016/7/layout/RepeatingBendingProcessNew"/>
    <dgm:cxn modelId="{EF2B8277-CD4A-409D-8837-94A437870766}" srcId="{8A271C50-DF16-4B53-A74C-D437DBB8A84E}" destId="{B1EE63D8-CE3C-4136-94E4-47684C74A05D}" srcOrd="0" destOrd="0" parTransId="{93EA65F2-3AC0-4AA8-AE16-2CE8175938C7}" sibTransId="{6A861AD1-7055-4E31-8CC4-10BE6B9D2624}"/>
    <dgm:cxn modelId="{791B0158-04B1-46B7-A76E-761B4319A198}" srcId="{8A271C50-DF16-4B53-A74C-D437DBB8A84E}" destId="{F59D6A45-0462-4860-AC51-4302CC497689}" srcOrd="2" destOrd="0" parTransId="{8C968035-5241-4414-B27D-CCC488C041FD}" sibTransId="{358828A3-251A-43AF-AB3B-FDE4B47D965F}"/>
    <dgm:cxn modelId="{86CFB78F-1373-4EB5-8927-ECAB30519408}" type="presOf" srcId="{8A271C50-DF16-4B53-A74C-D437DBB8A84E}" destId="{40DFCDE1-07B4-4D48-A1CE-0DD3000B957F}" srcOrd="0" destOrd="0" presId="urn:microsoft.com/office/officeart/2016/7/layout/RepeatingBendingProcessNew"/>
    <dgm:cxn modelId="{61221C95-D670-49C1-856F-CB878F735B90}" type="presOf" srcId="{358828A3-251A-43AF-AB3B-FDE4B47D965F}" destId="{EA82D4F3-32F9-4054-81F2-99E3D67E2F65}" srcOrd="0" destOrd="0" presId="urn:microsoft.com/office/officeart/2016/7/layout/RepeatingBendingProcessNew"/>
    <dgm:cxn modelId="{741508A6-79C0-4F6B-862A-53FC5FBA3D26}" srcId="{8867501A-0735-4CAD-A964-010CAFC3796F}" destId="{58C17578-C111-42C6-A37B-A9B0F186577D}" srcOrd="1" destOrd="0" parTransId="{ABB72B90-B464-4E7D-9E34-8FBBB43503FF}" sibTransId="{A448B855-EBBA-4DFE-8B74-49E43689D84A}"/>
    <dgm:cxn modelId="{007BB5A6-AA7E-4ABF-B419-26C3D4DAD361}" type="presOf" srcId="{358828A3-251A-43AF-AB3B-FDE4B47D965F}" destId="{455F9E91-2A20-4573-9801-D372442C6D09}" srcOrd="1" destOrd="0" presId="urn:microsoft.com/office/officeart/2016/7/layout/RepeatingBendingProcessNew"/>
    <dgm:cxn modelId="{62977DB9-9769-4A4A-BC1B-5AA67E473769}" type="presOf" srcId="{42C843D5-CB14-41DA-8DD1-2BC6963B1EC9}" destId="{580A6E8E-3AB0-4865-A064-9CC7A39CF047}" srcOrd="0" destOrd="3" presId="urn:microsoft.com/office/officeart/2016/7/layout/RepeatingBendingProcessNew"/>
    <dgm:cxn modelId="{62E96EBD-F7CD-47A3-8B9D-DE3ED1250546}" type="presOf" srcId="{00FAA746-8C84-4609-9E7D-ACAB955B99B2}" destId="{580A6E8E-3AB0-4865-A064-9CC7A39CF047}" srcOrd="0" destOrd="1" presId="urn:microsoft.com/office/officeart/2016/7/layout/RepeatingBendingProcessNew"/>
    <dgm:cxn modelId="{8B2A98BF-D45E-4BE7-AE97-FE3F4CD779E1}" srcId="{8A271C50-DF16-4B53-A74C-D437DBB8A84E}" destId="{8867501A-0735-4CAD-A964-010CAFC3796F}" srcOrd="3" destOrd="0" parTransId="{1D4BD71C-DF99-4647-B62F-00B0A48D7D42}" sibTransId="{08BCB21F-2CDB-46E7-8598-E11CA3580BEC}"/>
    <dgm:cxn modelId="{360ED5F0-BD2F-4BC6-B223-9F84B9CBF523}" type="presOf" srcId="{6A861AD1-7055-4E31-8CC4-10BE6B9D2624}" destId="{5BFF1260-2245-43F1-85D1-52B3922FB763}" srcOrd="1" destOrd="0" presId="urn:microsoft.com/office/officeart/2016/7/layout/RepeatingBendingProcessNew"/>
    <dgm:cxn modelId="{4C754EF3-C39D-4AF5-AB77-BC662F684749}" type="presOf" srcId="{1F5BAB2A-6105-4876-B301-6AF696A22DB5}" destId="{A9A57177-2962-4469-80B9-96642CD3757D}" srcOrd="0" destOrd="0" presId="urn:microsoft.com/office/officeart/2016/7/layout/RepeatingBendingProcessNew"/>
    <dgm:cxn modelId="{01D71506-EBF5-4B31-83A8-624D2B6F6213}" type="presParOf" srcId="{40DFCDE1-07B4-4D48-A1CE-0DD3000B957F}" destId="{04D1A151-504A-4E32-B95B-56EDD655D0FB}" srcOrd="0" destOrd="0" presId="urn:microsoft.com/office/officeart/2016/7/layout/RepeatingBendingProcessNew"/>
    <dgm:cxn modelId="{B07EBFCB-5B6C-4A6D-A4D1-A8B759BD3331}" type="presParOf" srcId="{40DFCDE1-07B4-4D48-A1CE-0DD3000B957F}" destId="{51E3F97E-53F0-4289-81D2-372C88F26053}" srcOrd="1" destOrd="0" presId="urn:microsoft.com/office/officeart/2016/7/layout/RepeatingBendingProcessNew"/>
    <dgm:cxn modelId="{6C0659EC-609B-45F9-BA63-3DF5853DBC16}" type="presParOf" srcId="{51E3F97E-53F0-4289-81D2-372C88F26053}" destId="{5BFF1260-2245-43F1-85D1-52B3922FB763}" srcOrd="0" destOrd="0" presId="urn:microsoft.com/office/officeart/2016/7/layout/RepeatingBendingProcessNew"/>
    <dgm:cxn modelId="{A4B1E3F5-68FC-4907-BAF9-BAE7D7BAAE06}" type="presParOf" srcId="{40DFCDE1-07B4-4D48-A1CE-0DD3000B957F}" destId="{A9A57177-2962-4469-80B9-96642CD3757D}" srcOrd="2" destOrd="0" presId="urn:microsoft.com/office/officeart/2016/7/layout/RepeatingBendingProcessNew"/>
    <dgm:cxn modelId="{1F8220DC-EE7F-485A-A093-45D98CCCB920}" type="presParOf" srcId="{40DFCDE1-07B4-4D48-A1CE-0DD3000B957F}" destId="{BD66E799-A175-4FFA-9F04-A78DCB8FD56B}" srcOrd="3" destOrd="0" presId="urn:microsoft.com/office/officeart/2016/7/layout/RepeatingBendingProcessNew"/>
    <dgm:cxn modelId="{5E1ED9E1-B016-4906-94CA-702E63004CCB}" type="presParOf" srcId="{BD66E799-A175-4FFA-9F04-A78DCB8FD56B}" destId="{660C0EC9-C455-4688-BAEA-ED9B07C28B3D}" srcOrd="0" destOrd="0" presId="urn:microsoft.com/office/officeart/2016/7/layout/RepeatingBendingProcessNew"/>
    <dgm:cxn modelId="{379B7AD2-012F-4900-AB30-40444D2A3658}" type="presParOf" srcId="{40DFCDE1-07B4-4D48-A1CE-0DD3000B957F}" destId="{4625F143-CCE3-4DA3-87A8-696758DBB093}" srcOrd="4" destOrd="0" presId="urn:microsoft.com/office/officeart/2016/7/layout/RepeatingBendingProcessNew"/>
    <dgm:cxn modelId="{EDCC725D-B5E3-4D03-B64B-E2650B1B4BB5}" type="presParOf" srcId="{40DFCDE1-07B4-4D48-A1CE-0DD3000B957F}" destId="{EA82D4F3-32F9-4054-81F2-99E3D67E2F65}" srcOrd="5" destOrd="0" presId="urn:microsoft.com/office/officeart/2016/7/layout/RepeatingBendingProcessNew"/>
    <dgm:cxn modelId="{A8B5A504-A21B-4D3C-9B36-9DCD9D81DFA4}" type="presParOf" srcId="{EA82D4F3-32F9-4054-81F2-99E3D67E2F65}" destId="{455F9E91-2A20-4573-9801-D372442C6D09}" srcOrd="0" destOrd="0" presId="urn:microsoft.com/office/officeart/2016/7/layout/RepeatingBendingProcessNew"/>
    <dgm:cxn modelId="{B241E90C-E6D7-4A39-8DD8-DBAFC185814F}" type="presParOf" srcId="{40DFCDE1-07B4-4D48-A1CE-0DD3000B957F}" destId="{580A6E8E-3AB0-4865-A064-9CC7A39CF047}" srcOrd="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33BCA3-E987-44A1-9B96-74216BCB05F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EFE218F-78A4-4097-A1AD-6D9844DBB476}">
      <dgm:prSet/>
      <dgm:spPr/>
      <dgm:t>
        <a:bodyPr/>
        <a:lstStyle/>
        <a:p>
          <a:r>
            <a:rPr lang="en-GB" dirty="0"/>
            <a:t>Mon 17 Jun 4-5pm</a:t>
          </a:r>
        </a:p>
        <a:p>
          <a:r>
            <a:rPr lang="en-GB" dirty="0"/>
            <a:t>Noise issues at work – Clare Forshaw </a:t>
          </a:r>
          <a:endParaRPr lang="en-US" dirty="0"/>
        </a:p>
      </dgm:t>
    </dgm:pt>
    <dgm:pt modelId="{40214881-4243-42CD-94D1-BF24DD75BCC3}" type="parTrans" cxnId="{CBC3C1DD-BBF1-42F8-8453-05A93DB4E8A9}">
      <dgm:prSet/>
      <dgm:spPr/>
      <dgm:t>
        <a:bodyPr/>
        <a:lstStyle/>
        <a:p>
          <a:endParaRPr lang="en-US"/>
        </a:p>
      </dgm:t>
    </dgm:pt>
    <dgm:pt modelId="{66A990FD-A130-4DC2-83B6-6435841B64FC}" type="sibTrans" cxnId="{CBC3C1DD-BBF1-42F8-8453-05A93DB4E8A9}">
      <dgm:prSet/>
      <dgm:spPr/>
      <dgm:t>
        <a:bodyPr/>
        <a:lstStyle/>
        <a:p>
          <a:endParaRPr lang="en-US"/>
        </a:p>
      </dgm:t>
    </dgm:pt>
    <dgm:pt modelId="{6FDD0B40-58EB-4711-80E1-F4FBF3BDBEAC}">
      <dgm:prSet/>
      <dgm:spPr/>
      <dgm:t>
        <a:bodyPr/>
        <a:lstStyle/>
        <a:p>
          <a:r>
            <a:rPr lang="en-GB" dirty="0"/>
            <a:t>Tue 25 Jun 3-4pm </a:t>
          </a:r>
        </a:p>
        <a:p>
          <a:r>
            <a:rPr lang="en-GB" dirty="0"/>
            <a:t>Onwards and upwards, the future for OH technicians A panel discussion on the role and contribution of OH Technicians, challenges and opportunities including education. – Panel discussion </a:t>
          </a:r>
          <a:endParaRPr lang="en-US" dirty="0"/>
        </a:p>
      </dgm:t>
    </dgm:pt>
    <dgm:pt modelId="{929959B6-BA62-4647-A047-0AB09B5311A7}" type="parTrans" cxnId="{1BF0D0FD-2FEB-4217-AF2C-FB265B9E777F}">
      <dgm:prSet/>
      <dgm:spPr/>
      <dgm:t>
        <a:bodyPr/>
        <a:lstStyle/>
        <a:p>
          <a:endParaRPr lang="en-US"/>
        </a:p>
      </dgm:t>
    </dgm:pt>
    <dgm:pt modelId="{76647069-F23E-4DD8-8EFE-C825A4159CD0}" type="sibTrans" cxnId="{1BF0D0FD-2FEB-4217-AF2C-FB265B9E777F}">
      <dgm:prSet/>
      <dgm:spPr/>
      <dgm:t>
        <a:bodyPr/>
        <a:lstStyle/>
        <a:p>
          <a:endParaRPr lang="en-US"/>
        </a:p>
      </dgm:t>
    </dgm:pt>
    <dgm:pt modelId="{61F8BC8A-F312-4928-8E76-0FD92E17D4D3}">
      <dgm:prSet/>
      <dgm:spPr/>
      <dgm:t>
        <a:bodyPr/>
        <a:lstStyle/>
        <a:p>
          <a:r>
            <a:rPr lang="en-GB" dirty="0"/>
            <a:t>Wed 10 Jul 12-1pm </a:t>
          </a:r>
        </a:p>
        <a:p>
          <a:r>
            <a:rPr lang="en-GB" dirty="0"/>
            <a:t>Skin issues at work - Dr Katrin Alden </a:t>
          </a:r>
          <a:endParaRPr lang="en-US" dirty="0"/>
        </a:p>
      </dgm:t>
    </dgm:pt>
    <dgm:pt modelId="{9F421377-424F-4178-AEE4-7D1BE9A8199A}" type="parTrans" cxnId="{E7BC72C5-5AF5-41FD-9AD5-A405BF68BC44}">
      <dgm:prSet/>
      <dgm:spPr/>
      <dgm:t>
        <a:bodyPr/>
        <a:lstStyle/>
        <a:p>
          <a:endParaRPr lang="en-US"/>
        </a:p>
      </dgm:t>
    </dgm:pt>
    <dgm:pt modelId="{BE5C8CA5-7BDE-41A5-AC27-5243B81BF001}" type="sibTrans" cxnId="{E7BC72C5-5AF5-41FD-9AD5-A405BF68BC44}">
      <dgm:prSet/>
      <dgm:spPr/>
      <dgm:t>
        <a:bodyPr/>
        <a:lstStyle/>
        <a:p>
          <a:endParaRPr lang="en-US"/>
        </a:p>
      </dgm:t>
    </dgm:pt>
    <dgm:pt modelId="{C02E0541-927F-41C9-A361-66CFBEDDBAF9}">
      <dgm:prSet/>
      <dgm:spPr/>
      <dgm:t>
        <a:bodyPr/>
        <a:lstStyle/>
        <a:p>
          <a:r>
            <a:rPr lang="en-GB" dirty="0"/>
            <a:t>Mon 2 Sep 12-1pm </a:t>
          </a:r>
        </a:p>
        <a:p>
          <a:r>
            <a:rPr lang="en-GB" dirty="0"/>
            <a:t>Hand Arm Vibration at work - Dr Ian Lawson </a:t>
          </a:r>
          <a:endParaRPr lang="en-US" dirty="0"/>
        </a:p>
      </dgm:t>
    </dgm:pt>
    <dgm:pt modelId="{CE66AE19-E7D0-4C02-BA95-23BB213F6C17}" type="parTrans" cxnId="{A5D70BC7-742F-429A-AE03-EACB76E1F772}">
      <dgm:prSet/>
      <dgm:spPr/>
      <dgm:t>
        <a:bodyPr/>
        <a:lstStyle/>
        <a:p>
          <a:endParaRPr lang="en-US"/>
        </a:p>
      </dgm:t>
    </dgm:pt>
    <dgm:pt modelId="{56FD9B51-5ABF-4570-A03E-D0A063F021EB}" type="sibTrans" cxnId="{A5D70BC7-742F-429A-AE03-EACB76E1F772}">
      <dgm:prSet/>
      <dgm:spPr/>
      <dgm:t>
        <a:bodyPr/>
        <a:lstStyle/>
        <a:p>
          <a:endParaRPr lang="en-US"/>
        </a:p>
      </dgm:t>
    </dgm:pt>
    <dgm:pt modelId="{92FFD506-0809-4457-B238-20E5B45995D6}">
      <dgm:prSet/>
      <dgm:spPr/>
      <dgm:t>
        <a:bodyPr/>
        <a:lstStyle/>
        <a:p>
          <a:r>
            <a:rPr lang="en-GB" dirty="0"/>
            <a:t>Mon 14 Oct 12-1pm </a:t>
          </a:r>
        </a:p>
        <a:p>
          <a:r>
            <a:rPr lang="en-GB" dirty="0"/>
            <a:t>From Risk assessment to Health surveillance - a journey explained – Dr Dil Sen </a:t>
          </a:r>
          <a:endParaRPr lang="en-US" dirty="0"/>
        </a:p>
      </dgm:t>
    </dgm:pt>
    <dgm:pt modelId="{4E33D363-4611-412F-A167-3CA0177B02B0}" type="parTrans" cxnId="{235A908B-2666-45C2-B897-D5CD1F5C19E9}">
      <dgm:prSet/>
      <dgm:spPr/>
      <dgm:t>
        <a:bodyPr/>
        <a:lstStyle/>
        <a:p>
          <a:endParaRPr lang="en-US"/>
        </a:p>
      </dgm:t>
    </dgm:pt>
    <dgm:pt modelId="{3AC743CA-F63B-4AB3-9F59-B743013E0C98}" type="sibTrans" cxnId="{235A908B-2666-45C2-B897-D5CD1F5C19E9}">
      <dgm:prSet/>
      <dgm:spPr/>
      <dgm:t>
        <a:bodyPr/>
        <a:lstStyle/>
        <a:p>
          <a:endParaRPr lang="en-US"/>
        </a:p>
      </dgm:t>
    </dgm:pt>
    <dgm:pt modelId="{C67C5346-6FC3-4FD7-9FF8-673CD684F1BA}">
      <dgm:prSet custT="1"/>
      <dgm:spPr/>
      <dgm:t>
        <a:bodyPr/>
        <a:lstStyle/>
        <a:p>
          <a:pPr algn="ctr"/>
          <a:r>
            <a:rPr lang="en-GB" sz="1600" b="1" dirty="0">
              <a:latin typeface="Arial" panose="020B0604020202020204" pitchFamily="34" charset="0"/>
              <a:cs typeface="Arial" panose="020B0604020202020204" pitchFamily="34" charset="0"/>
            </a:rPr>
            <a:t>Register at https://www.som.org.uk/events</a:t>
          </a:r>
          <a:endParaRPr lang="en-US" sz="1600" b="1" dirty="0">
            <a:latin typeface="Arial" panose="020B0604020202020204" pitchFamily="34" charset="0"/>
            <a:cs typeface="Arial" panose="020B0604020202020204" pitchFamily="34" charset="0"/>
          </a:endParaRPr>
        </a:p>
      </dgm:t>
    </dgm:pt>
    <dgm:pt modelId="{60E1DE55-DB6C-4C26-BEBF-65C9CCFF658D}" type="parTrans" cxnId="{10F59040-CB40-409E-93B4-C5A824D63F81}">
      <dgm:prSet/>
      <dgm:spPr/>
      <dgm:t>
        <a:bodyPr/>
        <a:lstStyle/>
        <a:p>
          <a:endParaRPr lang="en-US"/>
        </a:p>
      </dgm:t>
    </dgm:pt>
    <dgm:pt modelId="{DA5CC73A-67DB-462E-8E02-090CBC831023}" type="sibTrans" cxnId="{10F59040-CB40-409E-93B4-C5A824D63F81}">
      <dgm:prSet/>
      <dgm:spPr/>
      <dgm:t>
        <a:bodyPr/>
        <a:lstStyle/>
        <a:p>
          <a:endParaRPr lang="en-US"/>
        </a:p>
      </dgm:t>
    </dgm:pt>
    <dgm:pt modelId="{58BEF3DE-4053-49F5-B4EB-FF3CBE7C1212}" type="pres">
      <dgm:prSet presAssocID="{1E33BCA3-E987-44A1-9B96-74216BCB05F5}" presName="diagram" presStyleCnt="0">
        <dgm:presLayoutVars>
          <dgm:dir/>
          <dgm:resizeHandles val="exact"/>
        </dgm:presLayoutVars>
      </dgm:prSet>
      <dgm:spPr/>
    </dgm:pt>
    <dgm:pt modelId="{C0AE763F-9D45-4991-9130-ACCC8FD1F061}" type="pres">
      <dgm:prSet presAssocID="{9EFE218F-78A4-4097-A1AD-6D9844DBB476}" presName="node" presStyleLbl="node1" presStyleIdx="0" presStyleCnt="6">
        <dgm:presLayoutVars>
          <dgm:bulletEnabled val="1"/>
        </dgm:presLayoutVars>
      </dgm:prSet>
      <dgm:spPr/>
    </dgm:pt>
    <dgm:pt modelId="{AC82658A-E72A-45D6-A322-E04C2301D63C}" type="pres">
      <dgm:prSet presAssocID="{66A990FD-A130-4DC2-83B6-6435841B64FC}" presName="sibTrans" presStyleCnt="0"/>
      <dgm:spPr/>
    </dgm:pt>
    <dgm:pt modelId="{140043E0-E7EE-4A7E-BF68-524464AF86BD}" type="pres">
      <dgm:prSet presAssocID="{6FDD0B40-58EB-4711-80E1-F4FBF3BDBEAC}" presName="node" presStyleLbl="node1" presStyleIdx="1" presStyleCnt="6">
        <dgm:presLayoutVars>
          <dgm:bulletEnabled val="1"/>
        </dgm:presLayoutVars>
      </dgm:prSet>
      <dgm:spPr/>
    </dgm:pt>
    <dgm:pt modelId="{955B4684-CBAD-4488-BFDA-0DE3BA011B01}" type="pres">
      <dgm:prSet presAssocID="{76647069-F23E-4DD8-8EFE-C825A4159CD0}" presName="sibTrans" presStyleCnt="0"/>
      <dgm:spPr/>
    </dgm:pt>
    <dgm:pt modelId="{C07806C4-EB34-4CBE-A325-ECC9A195743B}" type="pres">
      <dgm:prSet presAssocID="{61F8BC8A-F312-4928-8E76-0FD92E17D4D3}" presName="node" presStyleLbl="node1" presStyleIdx="2" presStyleCnt="6">
        <dgm:presLayoutVars>
          <dgm:bulletEnabled val="1"/>
        </dgm:presLayoutVars>
      </dgm:prSet>
      <dgm:spPr/>
    </dgm:pt>
    <dgm:pt modelId="{B35ADC23-DA23-44E6-A003-5CE9E9A8ABAB}" type="pres">
      <dgm:prSet presAssocID="{BE5C8CA5-7BDE-41A5-AC27-5243B81BF001}" presName="sibTrans" presStyleCnt="0"/>
      <dgm:spPr/>
    </dgm:pt>
    <dgm:pt modelId="{8B51BB47-219A-4CC4-A882-1D243BAF43E1}" type="pres">
      <dgm:prSet presAssocID="{C02E0541-927F-41C9-A361-66CFBEDDBAF9}" presName="node" presStyleLbl="node1" presStyleIdx="3" presStyleCnt="6">
        <dgm:presLayoutVars>
          <dgm:bulletEnabled val="1"/>
        </dgm:presLayoutVars>
      </dgm:prSet>
      <dgm:spPr/>
    </dgm:pt>
    <dgm:pt modelId="{C2A523F2-E4C9-447E-ABC8-6B64D9CB4CF5}" type="pres">
      <dgm:prSet presAssocID="{56FD9B51-5ABF-4570-A03E-D0A063F021EB}" presName="sibTrans" presStyleCnt="0"/>
      <dgm:spPr/>
    </dgm:pt>
    <dgm:pt modelId="{D101778E-B958-4CC8-B5A1-06FA474D98B8}" type="pres">
      <dgm:prSet presAssocID="{92FFD506-0809-4457-B238-20E5B45995D6}" presName="node" presStyleLbl="node1" presStyleIdx="4" presStyleCnt="6">
        <dgm:presLayoutVars>
          <dgm:bulletEnabled val="1"/>
        </dgm:presLayoutVars>
      </dgm:prSet>
      <dgm:spPr/>
    </dgm:pt>
    <dgm:pt modelId="{E55F24BA-FD6E-47C3-8A94-ABF37573C610}" type="pres">
      <dgm:prSet presAssocID="{3AC743CA-F63B-4AB3-9F59-B743013E0C98}" presName="sibTrans" presStyleCnt="0"/>
      <dgm:spPr/>
    </dgm:pt>
    <dgm:pt modelId="{3F039499-B27C-4B9E-83FD-0D20256979A8}" type="pres">
      <dgm:prSet presAssocID="{C67C5346-6FC3-4FD7-9FF8-673CD684F1BA}" presName="node" presStyleLbl="node1" presStyleIdx="5" presStyleCnt="6">
        <dgm:presLayoutVars>
          <dgm:bulletEnabled val="1"/>
        </dgm:presLayoutVars>
      </dgm:prSet>
      <dgm:spPr/>
    </dgm:pt>
  </dgm:ptLst>
  <dgm:cxnLst>
    <dgm:cxn modelId="{1751DC30-6B5E-4A6E-A331-42931AF7133F}" type="presOf" srcId="{61F8BC8A-F312-4928-8E76-0FD92E17D4D3}" destId="{C07806C4-EB34-4CBE-A325-ECC9A195743B}" srcOrd="0" destOrd="0" presId="urn:microsoft.com/office/officeart/2005/8/layout/default"/>
    <dgm:cxn modelId="{10F59040-CB40-409E-93B4-C5A824D63F81}" srcId="{1E33BCA3-E987-44A1-9B96-74216BCB05F5}" destId="{C67C5346-6FC3-4FD7-9FF8-673CD684F1BA}" srcOrd="5" destOrd="0" parTransId="{60E1DE55-DB6C-4C26-BEBF-65C9CCFF658D}" sibTransId="{DA5CC73A-67DB-462E-8E02-090CBC831023}"/>
    <dgm:cxn modelId="{2C2E2468-DA3D-4214-8997-14C6B1CE4CB5}" type="presOf" srcId="{6FDD0B40-58EB-4711-80E1-F4FBF3BDBEAC}" destId="{140043E0-E7EE-4A7E-BF68-524464AF86BD}" srcOrd="0" destOrd="0" presId="urn:microsoft.com/office/officeart/2005/8/layout/default"/>
    <dgm:cxn modelId="{DF2E2580-DC0A-4A42-B9AE-32191696F8C7}" type="presOf" srcId="{9EFE218F-78A4-4097-A1AD-6D9844DBB476}" destId="{C0AE763F-9D45-4991-9130-ACCC8FD1F061}" srcOrd="0" destOrd="0" presId="urn:microsoft.com/office/officeart/2005/8/layout/default"/>
    <dgm:cxn modelId="{F0BBA184-4775-48F2-80BF-918F5F32961D}" type="presOf" srcId="{C02E0541-927F-41C9-A361-66CFBEDDBAF9}" destId="{8B51BB47-219A-4CC4-A882-1D243BAF43E1}" srcOrd="0" destOrd="0" presId="urn:microsoft.com/office/officeart/2005/8/layout/default"/>
    <dgm:cxn modelId="{235A908B-2666-45C2-B897-D5CD1F5C19E9}" srcId="{1E33BCA3-E987-44A1-9B96-74216BCB05F5}" destId="{92FFD506-0809-4457-B238-20E5B45995D6}" srcOrd="4" destOrd="0" parTransId="{4E33D363-4611-412F-A167-3CA0177B02B0}" sibTransId="{3AC743CA-F63B-4AB3-9F59-B743013E0C98}"/>
    <dgm:cxn modelId="{296FFE9F-5AD5-4921-B306-BB4E99CAFF34}" type="presOf" srcId="{1E33BCA3-E987-44A1-9B96-74216BCB05F5}" destId="{58BEF3DE-4053-49F5-B4EB-FF3CBE7C1212}" srcOrd="0" destOrd="0" presId="urn:microsoft.com/office/officeart/2005/8/layout/default"/>
    <dgm:cxn modelId="{26E144A1-7FE9-48DD-B6F1-423505A3BAD6}" type="presOf" srcId="{92FFD506-0809-4457-B238-20E5B45995D6}" destId="{D101778E-B958-4CC8-B5A1-06FA474D98B8}" srcOrd="0" destOrd="0" presId="urn:microsoft.com/office/officeart/2005/8/layout/default"/>
    <dgm:cxn modelId="{641070B0-C2E1-4B9C-B328-7ED718D6E799}" type="presOf" srcId="{C67C5346-6FC3-4FD7-9FF8-673CD684F1BA}" destId="{3F039499-B27C-4B9E-83FD-0D20256979A8}" srcOrd="0" destOrd="0" presId="urn:microsoft.com/office/officeart/2005/8/layout/default"/>
    <dgm:cxn modelId="{E7BC72C5-5AF5-41FD-9AD5-A405BF68BC44}" srcId="{1E33BCA3-E987-44A1-9B96-74216BCB05F5}" destId="{61F8BC8A-F312-4928-8E76-0FD92E17D4D3}" srcOrd="2" destOrd="0" parTransId="{9F421377-424F-4178-AEE4-7D1BE9A8199A}" sibTransId="{BE5C8CA5-7BDE-41A5-AC27-5243B81BF001}"/>
    <dgm:cxn modelId="{A5D70BC7-742F-429A-AE03-EACB76E1F772}" srcId="{1E33BCA3-E987-44A1-9B96-74216BCB05F5}" destId="{C02E0541-927F-41C9-A361-66CFBEDDBAF9}" srcOrd="3" destOrd="0" parTransId="{CE66AE19-E7D0-4C02-BA95-23BB213F6C17}" sibTransId="{56FD9B51-5ABF-4570-A03E-D0A063F021EB}"/>
    <dgm:cxn modelId="{CBC3C1DD-BBF1-42F8-8453-05A93DB4E8A9}" srcId="{1E33BCA3-E987-44A1-9B96-74216BCB05F5}" destId="{9EFE218F-78A4-4097-A1AD-6D9844DBB476}" srcOrd="0" destOrd="0" parTransId="{40214881-4243-42CD-94D1-BF24DD75BCC3}" sibTransId="{66A990FD-A130-4DC2-83B6-6435841B64FC}"/>
    <dgm:cxn modelId="{1BF0D0FD-2FEB-4217-AF2C-FB265B9E777F}" srcId="{1E33BCA3-E987-44A1-9B96-74216BCB05F5}" destId="{6FDD0B40-58EB-4711-80E1-F4FBF3BDBEAC}" srcOrd="1" destOrd="0" parTransId="{929959B6-BA62-4647-A047-0AB09B5311A7}" sibTransId="{76647069-F23E-4DD8-8EFE-C825A4159CD0}"/>
    <dgm:cxn modelId="{8AAB2BB9-2D15-4C25-BD88-3E00D7196327}" type="presParOf" srcId="{58BEF3DE-4053-49F5-B4EB-FF3CBE7C1212}" destId="{C0AE763F-9D45-4991-9130-ACCC8FD1F061}" srcOrd="0" destOrd="0" presId="urn:microsoft.com/office/officeart/2005/8/layout/default"/>
    <dgm:cxn modelId="{16DAC7B6-B54C-4D12-9BD3-CA9E8B05D494}" type="presParOf" srcId="{58BEF3DE-4053-49F5-B4EB-FF3CBE7C1212}" destId="{AC82658A-E72A-45D6-A322-E04C2301D63C}" srcOrd="1" destOrd="0" presId="urn:microsoft.com/office/officeart/2005/8/layout/default"/>
    <dgm:cxn modelId="{D8FAF1D6-2936-44C3-A691-44ECB655A37E}" type="presParOf" srcId="{58BEF3DE-4053-49F5-B4EB-FF3CBE7C1212}" destId="{140043E0-E7EE-4A7E-BF68-524464AF86BD}" srcOrd="2" destOrd="0" presId="urn:microsoft.com/office/officeart/2005/8/layout/default"/>
    <dgm:cxn modelId="{5104FC22-1A69-495B-AA4B-C7B0F9759BC6}" type="presParOf" srcId="{58BEF3DE-4053-49F5-B4EB-FF3CBE7C1212}" destId="{955B4684-CBAD-4488-BFDA-0DE3BA011B01}" srcOrd="3" destOrd="0" presId="urn:microsoft.com/office/officeart/2005/8/layout/default"/>
    <dgm:cxn modelId="{1B928660-9795-4092-9920-F12CA844C38A}" type="presParOf" srcId="{58BEF3DE-4053-49F5-B4EB-FF3CBE7C1212}" destId="{C07806C4-EB34-4CBE-A325-ECC9A195743B}" srcOrd="4" destOrd="0" presId="urn:microsoft.com/office/officeart/2005/8/layout/default"/>
    <dgm:cxn modelId="{8F37CCA5-CBE1-499C-9521-E77ED46ED02A}" type="presParOf" srcId="{58BEF3DE-4053-49F5-B4EB-FF3CBE7C1212}" destId="{B35ADC23-DA23-44E6-A003-5CE9E9A8ABAB}" srcOrd="5" destOrd="0" presId="urn:microsoft.com/office/officeart/2005/8/layout/default"/>
    <dgm:cxn modelId="{0A0777E5-EE68-4DBC-BCB0-F726504FAD39}" type="presParOf" srcId="{58BEF3DE-4053-49F5-B4EB-FF3CBE7C1212}" destId="{8B51BB47-219A-4CC4-A882-1D243BAF43E1}" srcOrd="6" destOrd="0" presId="urn:microsoft.com/office/officeart/2005/8/layout/default"/>
    <dgm:cxn modelId="{E89DA9B3-5C93-428B-9A45-C23FF71851F3}" type="presParOf" srcId="{58BEF3DE-4053-49F5-B4EB-FF3CBE7C1212}" destId="{C2A523F2-E4C9-447E-ABC8-6B64D9CB4CF5}" srcOrd="7" destOrd="0" presId="urn:microsoft.com/office/officeart/2005/8/layout/default"/>
    <dgm:cxn modelId="{EF9FA212-06B0-46F3-9E53-423B6668FBFB}" type="presParOf" srcId="{58BEF3DE-4053-49F5-B4EB-FF3CBE7C1212}" destId="{D101778E-B958-4CC8-B5A1-06FA474D98B8}" srcOrd="8" destOrd="0" presId="urn:microsoft.com/office/officeart/2005/8/layout/default"/>
    <dgm:cxn modelId="{32943917-6B2C-4DA0-A546-9C6C650E0DC1}" type="presParOf" srcId="{58BEF3DE-4053-49F5-B4EB-FF3CBE7C1212}" destId="{E55F24BA-FD6E-47C3-8A94-ABF37573C610}" srcOrd="9" destOrd="0" presId="urn:microsoft.com/office/officeart/2005/8/layout/default"/>
    <dgm:cxn modelId="{3130D8FC-2CA2-454D-9C2B-C7D29EBBB616}" type="presParOf" srcId="{58BEF3DE-4053-49F5-B4EB-FF3CBE7C1212}" destId="{3F039499-B27C-4B9E-83FD-0D20256979A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EFF045-B7A9-47AE-821D-CDCA8E8D425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F8B0247B-E27D-4DCC-A185-0526FD5F0136}">
      <dgm:prSet phldrT="[Text]" custT="1"/>
      <dgm:spPr>
        <a:solidFill>
          <a:schemeClr val="bg1"/>
        </a:solidFill>
        <a:ln w="76200">
          <a:solidFill>
            <a:schemeClr val="bg1"/>
          </a:solidFill>
        </a:ln>
      </dgm:spPr>
      <dgm:t>
        <a:bodyPr/>
        <a:lstStyle/>
        <a:p>
          <a:r>
            <a:rPr lang="en-GB" sz="2000" b="1">
              <a:solidFill>
                <a:schemeClr val="accent1"/>
              </a:solidFill>
              <a:latin typeface="+mn-lt"/>
            </a:rPr>
            <a:t>Good Day at Work</a:t>
          </a:r>
        </a:p>
      </dgm:t>
    </dgm:pt>
    <dgm:pt modelId="{474AFA46-D36B-4C84-99CB-5EABD34106E7}" type="parTrans" cxnId="{89BDDED3-D709-448C-A9B7-069CC9560DD5}">
      <dgm:prSet/>
      <dgm:spPr/>
      <dgm:t>
        <a:bodyPr/>
        <a:lstStyle/>
        <a:p>
          <a:endParaRPr lang="en-GB" sz="1600">
            <a:latin typeface="+mn-lt"/>
          </a:endParaRPr>
        </a:p>
      </dgm:t>
    </dgm:pt>
    <dgm:pt modelId="{3F02C0D2-680E-44D1-B8D1-86D2F5430DC2}" type="sibTrans" cxnId="{89BDDED3-D709-448C-A9B7-069CC9560DD5}">
      <dgm:prSet/>
      <dgm:spPr/>
      <dgm:t>
        <a:bodyPr/>
        <a:lstStyle/>
        <a:p>
          <a:endParaRPr lang="en-GB" sz="1600">
            <a:latin typeface="+mn-lt"/>
          </a:endParaRPr>
        </a:p>
      </dgm:t>
    </dgm:pt>
    <dgm:pt modelId="{5B318544-8C51-4466-B9B8-12E29BBA47C4}">
      <dgm:prSet phldrT="[Text]" custT="1"/>
      <dgm:spPr>
        <a:solidFill>
          <a:schemeClr val="accent1"/>
        </a:solidFill>
        <a:ln w="76200">
          <a:solidFill>
            <a:schemeClr val="bg1"/>
          </a:solidFill>
        </a:ln>
      </dgm:spPr>
      <dgm:t>
        <a:bodyPr tIns="468000" anchor="t" anchorCtr="0"/>
        <a:lstStyle/>
        <a:p>
          <a:r>
            <a:rPr lang="en-GB" sz="1600" b="1">
              <a:solidFill>
                <a:schemeClr val="bg1"/>
              </a:solidFill>
              <a:latin typeface="+mn-lt"/>
            </a:rPr>
            <a:t>Positive experiences: </a:t>
          </a:r>
          <a:r>
            <a:rPr lang="en-GB" sz="1600">
              <a:solidFill>
                <a:schemeClr val="bg1"/>
              </a:solidFill>
              <a:latin typeface="+mn-lt"/>
            </a:rPr>
            <a:t>they feel ‘excited’ and ‘motivated’</a:t>
          </a:r>
          <a:endParaRPr lang="en-GB" sz="1600">
            <a:latin typeface="+mn-lt"/>
          </a:endParaRPr>
        </a:p>
      </dgm:t>
    </dgm:pt>
    <dgm:pt modelId="{341F0EA0-57CF-4FAF-8D12-8D7C289A4EA2}" type="parTrans" cxnId="{ACDD2E0D-47A4-480E-9110-FA6CC3AE6F42}">
      <dgm:prSet/>
      <dgm:spPr/>
      <dgm:t>
        <a:bodyPr/>
        <a:lstStyle/>
        <a:p>
          <a:endParaRPr lang="en-GB" sz="1600">
            <a:latin typeface="+mn-lt"/>
          </a:endParaRPr>
        </a:p>
      </dgm:t>
    </dgm:pt>
    <dgm:pt modelId="{9351C406-8B13-4922-A3E7-5BD6AA52C5B5}" type="sibTrans" cxnId="{ACDD2E0D-47A4-480E-9110-FA6CC3AE6F42}">
      <dgm:prSet/>
      <dgm:spPr/>
      <dgm:t>
        <a:bodyPr/>
        <a:lstStyle/>
        <a:p>
          <a:endParaRPr lang="en-GB" sz="1600">
            <a:latin typeface="+mn-lt"/>
          </a:endParaRPr>
        </a:p>
      </dgm:t>
    </dgm:pt>
    <dgm:pt modelId="{E595F12F-CABE-42D7-A3E3-D706A22908F3}">
      <dgm:prSet phldrT="[Text]" custT="1"/>
      <dgm:spPr>
        <a:solidFill>
          <a:schemeClr val="accent1"/>
        </a:solidFill>
        <a:ln w="76200">
          <a:solidFill>
            <a:schemeClr val="bg1"/>
          </a:solidFill>
        </a:ln>
      </dgm:spPr>
      <dgm:t>
        <a:bodyPr tIns="468000" anchor="t" anchorCtr="0"/>
        <a:lstStyle/>
        <a:p>
          <a:r>
            <a:rPr lang="en-GB" sz="1600" b="1">
              <a:solidFill>
                <a:schemeClr val="bg1"/>
              </a:solidFill>
              <a:latin typeface="+mn-lt"/>
            </a:rPr>
            <a:t>Social relationships: </a:t>
          </a:r>
          <a:r>
            <a:rPr lang="en-GB" sz="1600">
              <a:solidFill>
                <a:schemeClr val="bg1"/>
              </a:solidFill>
              <a:latin typeface="+mn-lt"/>
            </a:rPr>
            <a:t>they have positive connections with their colleagues</a:t>
          </a:r>
          <a:endParaRPr lang="en-GB" sz="1600">
            <a:latin typeface="+mn-lt"/>
          </a:endParaRPr>
        </a:p>
      </dgm:t>
    </dgm:pt>
    <dgm:pt modelId="{5C0DB5C2-90ED-45A6-9CE0-FFB03746A669}" type="parTrans" cxnId="{61AAE106-0B54-4066-9FF3-1950BEDC6D97}">
      <dgm:prSet/>
      <dgm:spPr/>
      <dgm:t>
        <a:bodyPr/>
        <a:lstStyle/>
        <a:p>
          <a:endParaRPr lang="en-GB" sz="1600">
            <a:latin typeface="+mn-lt"/>
          </a:endParaRPr>
        </a:p>
      </dgm:t>
    </dgm:pt>
    <dgm:pt modelId="{014BE873-797F-4C84-A948-D562A7633C65}" type="sibTrans" cxnId="{61AAE106-0B54-4066-9FF3-1950BEDC6D97}">
      <dgm:prSet/>
      <dgm:spPr/>
      <dgm:t>
        <a:bodyPr/>
        <a:lstStyle/>
        <a:p>
          <a:endParaRPr lang="en-GB" sz="1600">
            <a:latin typeface="+mn-lt"/>
          </a:endParaRPr>
        </a:p>
      </dgm:t>
    </dgm:pt>
    <dgm:pt modelId="{4FE711EE-18F0-448A-830C-57EE67D246DF}">
      <dgm:prSet phldrT="[Text]" custT="1"/>
      <dgm:spPr>
        <a:solidFill>
          <a:schemeClr val="accent1"/>
        </a:solidFill>
        <a:ln w="76200">
          <a:solidFill>
            <a:schemeClr val="bg1"/>
          </a:solidFill>
        </a:ln>
      </dgm:spPr>
      <dgm:t>
        <a:bodyPr tIns="144000" anchor="t" anchorCtr="0"/>
        <a:lstStyle/>
        <a:p>
          <a:r>
            <a:rPr lang="en-GB" sz="1600" b="1">
              <a:solidFill>
                <a:schemeClr val="bg1"/>
              </a:solidFill>
              <a:latin typeface="+mn-lt"/>
            </a:rPr>
            <a:t>Task achievement: </a:t>
          </a:r>
          <a:r>
            <a:rPr lang="en-GB" sz="1600">
              <a:solidFill>
                <a:schemeClr val="bg1"/>
              </a:solidFill>
              <a:latin typeface="+mn-lt"/>
            </a:rPr>
            <a:t>they can </a:t>
          </a:r>
          <a:br>
            <a:rPr lang="en-GB" sz="1600">
              <a:solidFill>
                <a:schemeClr val="bg1"/>
              </a:solidFill>
              <a:latin typeface="+mn-lt"/>
            </a:rPr>
          </a:br>
          <a:r>
            <a:rPr lang="en-GB" sz="1600">
              <a:solidFill>
                <a:schemeClr val="bg1"/>
              </a:solidFill>
              <a:latin typeface="+mn-lt"/>
            </a:rPr>
            <a:t>‘get their work done’</a:t>
          </a:r>
          <a:endParaRPr lang="en-GB" sz="1600">
            <a:latin typeface="+mn-lt"/>
          </a:endParaRPr>
        </a:p>
      </dgm:t>
    </dgm:pt>
    <dgm:pt modelId="{6AF372B9-E7D3-4149-A3BF-6A5E19D840B4}" type="parTrans" cxnId="{E9493784-5436-4730-8910-A6EDF857C56E}">
      <dgm:prSet/>
      <dgm:spPr/>
      <dgm:t>
        <a:bodyPr/>
        <a:lstStyle/>
        <a:p>
          <a:endParaRPr lang="en-GB" sz="1600">
            <a:latin typeface="+mn-lt"/>
          </a:endParaRPr>
        </a:p>
      </dgm:t>
    </dgm:pt>
    <dgm:pt modelId="{2FB964F5-F207-45BB-BB3D-BECFD9643E6B}" type="sibTrans" cxnId="{E9493784-5436-4730-8910-A6EDF857C56E}">
      <dgm:prSet/>
      <dgm:spPr/>
      <dgm:t>
        <a:bodyPr/>
        <a:lstStyle/>
        <a:p>
          <a:endParaRPr lang="en-GB" sz="1600">
            <a:latin typeface="+mn-lt"/>
          </a:endParaRPr>
        </a:p>
      </dgm:t>
    </dgm:pt>
    <dgm:pt modelId="{89C9CD71-F150-4603-892E-67FF6635ADF0}">
      <dgm:prSet phldrT="[Text]" custT="1"/>
      <dgm:spPr>
        <a:solidFill>
          <a:schemeClr val="accent1"/>
        </a:solidFill>
        <a:ln w="76200">
          <a:solidFill>
            <a:schemeClr val="bg1"/>
          </a:solidFill>
        </a:ln>
      </dgm:spPr>
      <dgm:t>
        <a:bodyPr tIns="144000" anchor="t" anchorCtr="0"/>
        <a:lstStyle/>
        <a:p>
          <a:r>
            <a:rPr lang="en-GB" sz="1600" b="1">
              <a:solidFill>
                <a:schemeClr val="bg1"/>
              </a:solidFill>
              <a:latin typeface="+mn-lt"/>
            </a:rPr>
            <a:t>Meaningful work: </a:t>
          </a:r>
          <a:r>
            <a:rPr lang="en-GB" sz="1600">
              <a:solidFill>
                <a:schemeClr val="bg1"/>
              </a:solidFill>
              <a:latin typeface="+mn-lt"/>
            </a:rPr>
            <a:t>the work they do makes an impact and has purpose</a:t>
          </a:r>
          <a:endParaRPr lang="en-GB" sz="1600">
            <a:latin typeface="+mn-lt"/>
          </a:endParaRPr>
        </a:p>
      </dgm:t>
    </dgm:pt>
    <dgm:pt modelId="{CB73EAD2-6405-4DD7-814C-1CE54B6A0480}" type="parTrans" cxnId="{27DC844A-E52B-4F7B-BFCC-D9BEDD30849E}">
      <dgm:prSet/>
      <dgm:spPr/>
      <dgm:t>
        <a:bodyPr/>
        <a:lstStyle/>
        <a:p>
          <a:endParaRPr lang="en-GB" sz="1600">
            <a:latin typeface="+mn-lt"/>
          </a:endParaRPr>
        </a:p>
      </dgm:t>
    </dgm:pt>
    <dgm:pt modelId="{1DBB33C3-1FB2-4F8D-90F8-56BFDD30ED7B}" type="sibTrans" cxnId="{27DC844A-E52B-4F7B-BFCC-D9BEDD30849E}">
      <dgm:prSet/>
      <dgm:spPr/>
      <dgm:t>
        <a:bodyPr/>
        <a:lstStyle/>
        <a:p>
          <a:endParaRPr lang="en-GB" sz="1600">
            <a:latin typeface="+mn-lt"/>
          </a:endParaRPr>
        </a:p>
      </dgm:t>
    </dgm:pt>
    <dgm:pt modelId="{29F83451-90AA-4BF3-8195-5020F655F99C}" type="pres">
      <dgm:prSet presAssocID="{61EFF045-B7A9-47AE-821D-CDCA8E8D4259}" presName="diagram" presStyleCnt="0">
        <dgm:presLayoutVars>
          <dgm:chMax val="1"/>
          <dgm:dir/>
          <dgm:animLvl val="ctr"/>
          <dgm:resizeHandles val="exact"/>
        </dgm:presLayoutVars>
      </dgm:prSet>
      <dgm:spPr/>
    </dgm:pt>
    <dgm:pt modelId="{38372F44-1A42-409F-A60F-762B9669B10B}" type="pres">
      <dgm:prSet presAssocID="{61EFF045-B7A9-47AE-821D-CDCA8E8D4259}" presName="matrix" presStyleCnt="0"/>
      <dgm:spPr/>
    </dgm:pt>
    <dgm:pt modelId="{9DA216E1-3E34-4024-8063-907859C1FAAB}" type="pres">
      <dgm:prSet presAssocID="{61EFF045-B7A9-47AE-821D-CDCA8E8D4259}" presName="tile1" presStyleLbl="node1" presStyleIdx="0" presStyleCnt="4"/>
      <dgm:spPr/>
    </dgm:pt>
    <dgm:pt modelId="{526EB293-CA78-418B-99CD-C43C88CFE609}" type="pres">
      <dgm:prSet presAssocID="{61EFF045-B7A9-47AE-821D-CDCA8E8D4259}" presName="tile1text" presStyleLbl="node1" presStyleIdx="0" presStyleCnt="4">
        <dgm:presLayoutVars>
          <dgm:chMax val="0"/>
          <dgm:chPref val="0"/>
          <dgm:bulletEnabled val="1"/>
        </dgm:presLayoutVars>
      </dgm:prSet>
      <dgm:spPr/>
    </dgm:pt>
    <dgm:pt modelId="{14C5FB44-9684-44B1-A753-7AFEC631C6CF}" type="pres">
      <dgm:prSet presAssocID="{61EFF045-B7A9-47AE-821D-CDCA8E8D4259}" presName="tile2" presStyleLbl="node1" presStyleIdx="1" presStyleCnt="4"/>
      <dgm:spPr/>
    </dgm:pt>
    <dgm:pt modelId="{D38A10C4-D53A-4E36-B70F-3A6C135655E4}" type="pres">
      <dgm:prSet presAssocID="{61EFF045-B7A9-47AE-821D-CDCA8E8D4259}" presName="tile2text" presStyleLbl="node1" presStyleIdx="1" presStyleCnt="4">
        <dgm:presLayoutVars>
          <dgm:chMax val="0"/>
          <dgm:chPref val="0"/>
          <dgm:bulletEnabled val="1"/>
        </dgm:presLayoutVars>
      </dgm:prSet>
      <dgm:spPr/>
    </dgm:pt>
    <dgm:pt modelId="{C2CA56A9-B4CA-4936-BABA-F19684E50C87}" type="pres">
      <dgm:prSet presAssocID="{61EFF045-B7A9-47AE-821D-CDCA8E8D4259}" presName="tile3" presStyleLbl="node1" presStyleIdx="2" presStyleCnt="4"/>
      <dgm:spPr/>
    </dgm:pt>
    <dgm:pt modelId="{2575B24E-EFEC-4C36-89D7-4D0319532A5B}" type="pres">
      <dgm:prSet presAssocID="{61EFF045-B7A9-47AE-821D-CDCA8E8D4259}" presName="tile3text" presStyleLbl="node1" presStyleIdx="2" presStyleCnt="4">
        <dgm:presLayoutVars>
          <dgm:chMax val="0"/>
          <dgm:chPref val="0"/>
          <dgm:bulletEnabled val="1"/>
        </dgm:presLayoutVars>
      </dgm:prSet>
      <dgm:spPr/>
    </dgm:pt>
    <dgm:pt modelId="{237FE6E5-E2A3-4BD5-B9E0-18FFA80746B4}" type="pres">
      <dgm:prSet presAssocID="{61EFF045-B7A9-47AE-821D-CDCA8E8D4259}" presName="tile4" presStyleLbl="node1" presStyleIdx="3" presStyleCnt="4"/>
      <dgm:spPr/>
    </dgm:pt>
    <dgm:pt modelId="{259FC01E-FC78-4387-B3BA-B43AA5922D67}" type="pres">
      <dgm:prSet presAssocID="{61EFF045-B7A9-47AE-821D-CDCA8E8D4259}" presName="tile4text" presStyleLbl="node1" presStyleIdx="3" presStyleCnt="4">
        <dgm:presLayoutVars>
          <dgm:chMax val="0"/>
          <dgm:chPref val="0"/>
          <dgm:bulletEnabled val="1"/>
        </dgm:presLayoutVars>
      </dgm:prSet>
      <dgm:spPr/>
    </dgm:pt>
    <dgm:pt modelId="{CE4E6DC9-6E4A-487A-ABAB-03374E36C6E8}" type="pres">
      <dgm:prSet presAssocID="{61EFF045-B7A9-47AE-821D-CDCA8E8D4259}" presName="centerTile" presStyleLbl="fgShp" presStyleIdx="0" presStyleCnt="1" custScaleX="176396" custScaleY="64034">
        <dgm:presLayoutVars>
          <dgm:chMax val="0"/>
          <dgm:chPref val="0"/>
        </dgm:presLayoutVars>
      </dgm:prSet>
      <dgm:spPr/>
    </dgm:pt>
  </dgm:ptLst>
  <dgm:cxnLst>
    <dgm:cxn modelId="{61AAE106-0B54-4066-9FF3-1950BEDC6D97}" srcId="{F8B0247B-E27D-4DCC-A185-0526FD5F0136}" destId="{E595F12F-CABE-42D7-A3E3-D706A22908F3}" srcOrd="1" destOrd="0" parTransId="{5C0DB5C2-90ED-45A6-9CE0-FFB03746A669}" sibTransId="{014BE873-797F-4C84-A948-D562A7633C65}"/>
    <dgm:cxn modelId="{ACDD2E0D-47A4-480E-9110-FA6CC3AE6F42}" srcId="{F8B0247B-E27D-4DCC-A185-0526FD5F0136}" destId="{5B318544-8C51-4466-B9B8-12E29BBA47C4}" srcOrd="0" destOrd="0" parTransId="{341F0EA0-57CF-4FAF-8D12-8D7C289A4EA2}" sibTransId="{9351C406-8B13-4922-A3E7-5BD6AA52C5B5}"/>
    <dgm:cxn modelId="{384E5B2A-6477-4D60-98B9-3F50D8389E47}" type="presOf" srcId="{4FE711EE-18F0-448A-830C-57EE67D246DF}" destId="{2575B24E-EFEC-4C36-89D7-4D0319532A5B}" srcOrd="1" destOrd="0" presId="urn:microsoft.com/office/officeart/2005/8/layout/matrix1"/>
    <dgm:cxn modelId="{BFB34F2B-B501-4541-A223-9ACC7C2DC77B}" type="presOf" srcId="{E595F12F-CABE-42D7-A3E3-D706A22908F3}" destId="{14C5FB44-9684-44B1-A753-7AFEC631C6CF}" srcOrd="0" destOrd="0" presId="urn:microsoft.com/office/officeart/2005/8/layout/matrix1"/>
    <dgm:cxn modelId="{FD96A367-08EA-46FC-BD5A-005138C28DAA}" type="presOf" srcId="{61EFF045-B7A9-47AE-821D-CDCA8E8D4259}" destId="{29F83451-90AA-4BF3-8195-5020F655F99C}" srcOrd="0" destOrd="0" presId="urn:microsoft.com/office/officeart/2005/8/layout/matrix1"/>
    <dgm:cxn modelId="{48CB5268-CC41-4385-A0D4-E888C43084EF}" type="presOf" srcId="{F8B0247B-E27D-4DCC-A185-0526FD5F0136}" destId="{CE4E6DC9-6E4A-487A-ABAB-03374E36C6E8}" srcOrd="0" destOrd="0" presId="urn:microsoft.com/office/officeart/2005/8/layout/matrix1"/>
    <dgm:cxn modelId="{27DC844A-E52B-4F7B-BFCC-D9BEDD30849E}" srcId="{F8B0247B-E27D-4DCC-A185-0526FD5F0136}" destId="{89C9CD71-F150-4603-892E-67FF6635ADF0}" srcOrd="3" destOrd="0" parTransId="{CB73EAD2-6405-4DD7-814C-1CE54B6A0480}" sibTransId="{1DBB33C3-1FB2-4F8D-90F8-56BFDD30ED7B}"/>
    <dgm:cxn modelId="{E9493784-5436-4730-8910-A6EDF857C56E}" srcId="{F8B0247B-E27D-4DCC-A185-0526FD5F0136}" destId="{4FE711EE-18F0-448A-830C-57EE67D246DF}" srcOrd="2" destOrd="0" parTransId="{6AF372B9-E7D3-4149-A3BF-6A5E19D840B4}" sibTransId="{2FB964F5-F207-45BB-BB3D-BECFD9643E6B}"/>
    <dgm:cxn modelId="{7CD688A2-4743-48E5-8201-D0C3831E01CF}" type="presOf" srcId="{5B318544-8C51-4466-B9B8-12E29BBA47C4}" destId="{9DA216E1-3E34-4024-8063-907859C1FAAB}" srcOrd="0" destOrd="0" presId="urn:microsoft.com/office/officeart/2005/8/layout/matrix1"/>
    <dgm:cxn modelId="{A01D58A8-2C33-4083-9ECF-969138139A15}" type="presOf" srcId="{89C9CD71-F150-4603-892E-67FF6635ADF0}" destId="{237FE6E5-E2A3-4BD5-B9E0-18FFA80746B4}" srcOrd="0" destOrd="0" presId="urn:microsoft.com/office/officeart/2005/8/layout/matrix1"/>
    <dgm:cxn modelId="{7E40B6BA-21D6-4B1E-A540-BC7053C7A71B}" type="presOf" srcId="{4FE711EE-18F0-448A-830C-57EE67D246DF}" destId="{C2CA56A9-B4CA-4936-BABA-F19684E50C87}" srcOrd="0" destOrd="0" presId="urn:microsoft.com/office/officeart/2005/8/layout/matrix1"/>
    <dgm:cxn modelId="{955E2BBE-8375-4C8A-A54A-D78B8D7984C0}" type="presOf" srcId="{89C9CD71-F150-4603-892E-67FF6635ADF0}" destId="{259FC01E-FC78-4387-B3BA-B43AA5922D67}" srcOrd="1" destOrd="0" presId="urn:microsoft.com/office/officeart/2005/8/layout/matrix1"/>
    <dgm:cxn modelId="{70C921D3-BA3D-4E6B-9124-CA854EC27051}" type="presOf" srcId="{5B318544-8C51-4466-B9B8-12E29BBA47C4}" destId="{526EB293-CA78-418B-99CD-C43C88CFE609}" srcOrd="1" destOrd="0" presId="urn:microsoft.com/office/officeart/2005/8/layout/matrix1"/>
    <dgm:cxn modelId="{89BDDED3-D709-448C-A9B7-069CC9560DD5}" srcId="{61EFF045-B7A9-47AE-821D-CDCA8E8D4259}" destId="{F8B0247B-E27D-4DCC-A185-0526FD5F0136}" srcOrd="0" destOrd="0" parTransId="{474AFA46-D36B-4C84-99CB-5EABD34106E7}" sibTransId="{3F02C0D2-680E-44D1-B8D1-86D2F5430DC2}"/>
    <dgm:cxn modelId="{187561EA-B6FD-4816-A568-C65E58EDF167}" type="presOf" srcId="{E595F12F-CABE-42D7-A3E3-D706A22908F3}" destId="{D38A10C4-D53A-4E36-B70F-3A6C135655E4}" srcOrd="1" destOrd="0" presId="urn:microsoft.com/office/officeart/2005/8/layout/matrix1"/>
    <dgm:cxn modelId="{6A85C310-FA85-4B03-B3DD-AA4175CF8600}" type="presParOf" srcId="{29F83451-90AA-4BF3-8195-5020F655F99C}" destId="{38372F44-1A42-409F-A60F-762B9669B10B}" srcOrd="0" destOrd="0" presId="urn:microsoft.com/office/officeart/2005/8/layout/matrix1"/>
    <dgm:cxn modelId="{7927DA44-E3AC-46E7-8644-D52FA9EE03A4}" type="presParOf" srcId="{38372F44-1A42-409F-A60F-762B9669B10B}" destId="{9DA216E1-3E34-4024-8063-907859C1FAAB}" srcOrd="0" destOrd="0" presId="urn:microsoft.com/office/officeart/2005/8/layout/matrix1"/>
    <dgm:cxn modelId="{4399288F-A4B3-4644-8224-440FCE425BBA}" type="presParOf" srcId="{38372F44-1A42-409F-A60F-762B9669B10B}" destId="{526EB293-CA78-418B-99CD-C43C88CFE609}" srcOrd="1" destOrd="0" presId="urn:microsoft.com/office/officeart/2005/8/layout/matrix1"/>
    <dgm:cxn modelId="{B063505C-6689-4023-AC5B-F763D10A6870}" type="presParOf" srcId="{38372F44-1A42-409F-A60F-762B9669B10B}" destId="{14C5FB44-9684-44B1-A753-7AFEC631C6CF}" srcOrd="2" destOrd="0" presId="urn:microsoft.com/office/officeart/2005/8/layout/matrix1"/>
    <dgm:cxn modelId="{C91E884B-0D51-4009-8079-930B44A8EC30}" type="presParOf" srcId="{38372F44-1A42-409F-A60F-762B9669B10B}" destId="{D38A10C4-D53A-4E36-B70F-3A6C135655E4}" srcOrd="3" destOrd="0" presId="urn:microsoft.com/office/officeart/2005/8/layout/matrix1"/>
    <dgm:cxn modelId="{FE8A5670-7F14-485A-AC5A-DE4F1E19FB59}" type="presParOf" srcId="{38372F44-1A42-409F-A60F-762B9669B10B}" destId="{C2CA56A9-B4CA-4936-BABA-F19684E50C87}" srcOrd="4" destOrd="0" presId="urn:microsoft.com/office/officeart/2005/8/layout/matrix1"/>
    <dgm:cxn modelId="{5483214F-AE83-4822-B488-CD5D55FE6956}" type="presParOf" srcId="{38372F44-1A42-409F-A60F-762B9669B10B}" destId="{2575B24E-EFEC-4C36-89D7-4D0319532A5B}" srcOrd="5" destOrd="0" presId="urn:microsoft.com/office/officeart/2005/8/layout/matrix1"/>
    <dgm:cxn modelId="{0F2B8F9F-AB04-4B77-ACBF-3F572D37ABD0}" type="presParOf" srcId="{38372F44-1A42-409F-A60F-762B9669B10B}" destId="{237FE6E5-E2A3-4BD5-B9E0-18FFA80746B4}" srcOrd="6" destOrd="0" presId="urn:microsoft.com/office/officeart/2005/8/layout/matrix1"/>
    <dgm:cxn modelId="{3A2DA656-C3C9-499E-93B8-200F1E089C61}" type="presParOf" srcId="{38372F44-1A42-409F-A60F-762B9669B10B}" destId="{259FC01E-FC78-4387-B3BA-B43AA5922D67}" srcOrd="7" destOrd="0" presId="urn:microsoft.com/office/officeart/2005/8/layout/matrix1"/>
    <dgm:cxn modelId="{0CE9674C-6727-4FCD-AEFD-F7D87CE0443E}" type="presParOf" srcId="{29F83451-90AA-4BF3-8195-5020F655F99C}" destId="{CE4E6DC9-6E4A-487A-ABAB-03374E36C6E8}" srcOrd="1" destOrd="0" presId="urn:microsoft.com/office/officeart/2005/8/layout/matrix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D71319-99FD-4AE4-8173-A1D5D896F11A}" type="doc">
      <dgm:prSet loTypeId="urn:microsoft.com/office/officeart/2005/8/layout/process3" loCatId="process" qsTypeId="urn:microsoft.com/office/officeart/2005/8/quickstyle/simple1" qsCatId="simple" csTypeId="urn:microsoft.com/office/officeart/2005/8/colors/accent2_5" csCatId="accent2" phldr="1"/>
      <dgm:spPr/>
      <dgm:t>
        <a:bodyPr/>
        <a:lstStyle/>
        <a:p>
          <a:endParaRPr lang="en-GB"/>
        </a:p>
      </dgm:t>
    </dgm:pt>
    <dgm:pt modelId="{3F2CA036-B4FE-4F47-BF78-47F3FD5A469C}">
      <dgm:prSet phldrT="[Text]" custT="1"/>
      <dgm:spPr>
        <a:solidFill>
          <a:schemeClr val="accent2"/>
        </a:solidFill>
      </dgm:spPr>
      <dgm:t>
        <a:bodyPr/>
        <a:lstStyle/>
        <a:p>
          <a:r>
            <a:rPr lang="en-GB" sz="1800" b="1">
              <a:latin typeface="+mn-lt"/>
            </a:rPr>
            <a:t>Six Essentials - Drivers </a:t>
          </a:r>
        </a:p>
      </dgm:t>
    </dgm:pt>
    <dgm:pt modelId="{C00A9519-C215-445B-9F93-3D5232AC9101}" type="parTrans" cxnId="{140ED50E-17DC-4D0C-9F70-1AA6642E1637}">
      <dgm:prSet/>
      <dgm:spPr/>
      <dgm:t>
        <a:bodyPr/>
        <a:lstStyle/>
        <a:p>
          <a:endParaRPr lang="en-GB" sz="1600"/>
        </a:p>
      </dgm:t>
    </dgm:pt>
    <dgm:pt modelId="{439F3859-D242-4E50-B8A4-E2DA71C3FE90}" type="sibTrans" cxnId="{140ED50E-17DC-4D0C-9F70-1AA6642E1637}">
      <dgm:prSet custT="1"/>
      <dgm:spPr>
        <a:solidFill>
          <a:schemeClr val="accent1"/>
        </a:solidFill>
      </dgm:spPr>
      <dgm:t>
        <a:bodyPr/>
        <a:lstStyle/>
        <a:p>
          <a:endParaRPr lang="en-GB" sz="300">
            <a:latin typeface="+mn-lt"/>
          </a:endParaRPr>
        </a:p>
      </dgm:t>
    </dgm:pt>
    <dgm:pt modelId="{327C0F26-8B9E-40AD-BC13-6B8C476AD556}">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Balanced workload</a:t>
          </a:r>
        </a:p>
      </dgm:t>
    </dgm:pt>
    <dgm:pt modelId="{10C0700F-B99C-4D79-9DB4-BE6F9536851C}" type="parTrans" cxnId="{65D95467-3CED-4290-B502-F189FCEBC93C}">
      <dgm:prSet/>
      <dgm:spPr/>
      <dgm:t>
        <a:bodyPr/>
        <a:lstStyle/>
        <a:p>
          <a:endParaRPr lang="en-GB" sz="1600"/>
        </a:p>
      </dgm:t>
    </dgm:pt>
    <dgm:pt modelId="{CB5E9AB3-FFB0-418B-B96B-9AB73B7E0DC1}" type="sibTrans" cxnId="{65D95467-3CED-4290-B502-F189FCEBC93C}">
      <dgm:prSet/>
      <dgm:spPr/>
      <dgm:t>
        <a:bodyPr/>
        <a:lstStyle/>
        <a:p>
          <a:endParaRPr lang="en-GB" sz="1600"/>
        </a:p>
      </dgm:t>
    </dgm:pt>
    <dgm:pt modelId="{2FEDC8A0-C540-4CB8-B56C-FBE048CB08BE}">
      <dgm:prSet phldrT="[Text]" custT="1"/>
      <dgm:spPr>
        <a:solidFill>
          <a:schemeClr val="accent2"/>
        </a:solidFill>
      </dgm:spPr>
      <dgm:t>
        <a:bodyPr/>
        <a:lstStyle/>
        <a:p>
          <a:r>
            <a:rPr lang="en-GB" sz="1800" b="1">
              <a:latin typeface="+mn-lt"/>
            </a:rPr>
            <a:t>Health and wellbeing</a:t>
          </a:r>
        </a:p>
      </dgm:t>
    </dgm:pt>
    <dgm:pt modelId="{38C470D6-5649-499F-817B-60683AAB7F07}" type="parTrans" cxnId="{B3BFFB1D-2986-4941-8A9E-4E9F2D2914BF}">
      <dgm:prSet/>
      <dgm:spPr/>
      <dgm:t>
        <a:bodyPr/>
        <a:lstStyle/>
        <a:p>
          <a:endParaRPr lang="en-GB" sz="1600"/>
        </a:p>
      </dgm:t>
    </dgm:pt>
    <dgm:pt modelId="{B60AAF4C-92EE-4F2E-9365-DB9A7132EA97}" type="sibTrans" cxnId="{B3BFFB1D-2986-4941-8A9E-4E9F2D2914BF}">
      <dgm:prSet custT="1"/>
      <dgm:spPr>
        <a:solidFill>
          <a:schemeClr val="accent1"/>
        </a:solidFill>
      </dgm:spPr>
      <dgm:t>
        <a:bodyPr/>
        <a:lstStyle/>
        <a:p>
          <a:endParaRPr lang="en-GB" sz="300">
            <a:latin typeface="+mn-lt"/>
          </a:endParaRPr>
        </a:p>
      </dgm:t>
    </dgm:pt>
    <dgm:pt modelId="{46D2E83D-9B06-440F-B5F0-D62D3B49E1B8}">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Psychological health</a:t>
          </a:r>
        </a:p>
      </dgm:t>
    </dgm:pt>
    <dgm:pt modelId="{A7FF9E37-7FF1-49FA-8453-8A9695997BCA}" type="parTrans" cxnId="{9B6971A3-EAAB-4B54-9F4D-CF61A0F6580A}">
      <dgm:prSet/>
      <dgm:spPr/>
      <dgm:t>
        <a:bodyPr/>
        <a:lstStyle/>
        <a:p>
          <a:endParaRPr lang="en-GB" sz="1600"/>
        </a:p>
      </dgm:t>
    </dgm:pt>
    <dgm:pt modelId="{E1A23B09-3773-4180-B14F-10DA34EF61DE}" type="sibTrans" cxnId="{9B6971A3-EAAB-4B54-9F4D-CF61A0F6580A}">
      <dgm:prSet/>
      <dgm:spPr/>
      <dgm:t>
        <a:bodyPr/>
        <a:lstStyle/>
        <a:p>
          <a:endParaRPr lang="en-GB" sz="1600"/>
        </a:p>
      </dgm:t>
    </dgm:pt>
    <dgm:pt modelId="{B5E425BA-1257-4C64-9FDE-F366661BBA42}">
      <dgm:prSet phldrT="[Text]" custT="1"/>
      <dgm:spPr>
        <a:solidFill>
          <a:schemeClr val="accent2"/>
        </a:solidFill>
      </dgm:spPr>
      <dgm:t>
        <a:bodyPr/>
        <a:lstStyle/>
        <a:p>
          <a:r>
            <a:rPr lang="en-GB" sz="1800" b="1">
              <a:latin typeface="+mn-lt"/>
            </a:rPr>
            <a:t>Performance</a:t>
          </a:r>
        </a:p>
      </dgm:t>
    </dgm:pt>
    <dgm:pt modelId="{C583DFC7-CE17-4FF1-B31D-A4AEB99BE43F}" type="parTrans" cxnId="{A687E9F0-57C2-478C-B245-22C7730FABB5}">
      <dgm:prSet/>
      <dgm:spPr/>
      <dgm:t>
        <a:bodyPr/>
        <a:lstStyle/>
        <a:p>
          <a:endParaRPr lang="en-GB" sz="1600"/>
        </a:p>
      </dgm:t>
    </dgm:pt>
    <dgm:pt modelId="{124A6F95-BD88-4697-9AF7-1172DCBDD738}" type="sibTrans" cxnId="{A687E9F0-57C2-478C-B245-22C7730FABB5}">
      <dgm:prSet/>
      <dgm:spPr/>
      <dgm:t>
        <a:bodyPr/>
        <a:lstStyle/>
        <a:p>
          <a:endParaRPr lang="en-GB" sz="1600"/>
        </a:p>
      </dgm:t>
    </dgm:pt>
    <dgm:pt modelId="{13B6DA37-69AE-4D6E-B1A3-41A25C2AB79E}">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Productivity</a:t>
          </a:r>
        </a:p>
      </dgm:t>
    </dgm:pt>
    <dgm:pt modelId="{5BEBE80B-A03A-4C3B-AB55-E418D6EF4FD3}" type="parTrans" cxnId="{DCB4A7E7-2E73-4163-A1CA-69CF2007A8C2}">
      <dgm:prSet/>
      <dgm:spPr/>
      <dgm:t>
        <a:bodyPr/>
        <a:lstStyle/>
        <a:p>
          <a:endParaRPr lang="en-GB" sz="1600"/>
        </a:p>
      </dgm:t>
    </dgm:pt>
    <dgm:pt modelId="{E99A06DF-4906-420A-BAF4-466C0A20CA92}" type="sibTrans" cxnId="{DCB4A7E7-2E73-4163-A1CA-69CF2007A8C2}">
      <dgm:prSet/>
      <dgm:spPr/>
      <dgm:t>
        <a:bodyPr/>
        <a:lstStyle/>
        <a:p>
          <a:endParaRPr lang="en-GB" sz="1600"/>
        </a:p>
      </dgm:t>
    </dgm:pt>
    <dgm:pt modelId="{5DFF10A1-29F4-4785-A069-2BA18CBC7D93}">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Job security and change</a:t>
          </a:r>
        </a:p>
      </dgm:t>
    </dgm:pt>
    <dgm:pt modelId="{7F81E3DA-4D29-4479-B769-C049B349E5F3}" type="parTrans" cxnId="{988FCD28-D0E1-4FFE-8421-5D204C58F867}">
      <dgm:prSet/>
      <dgm:spPr/>
      <dgm:t>
        <a:bodyPr/>
        <a:lstStyle/>
        <a:p>
          <a:endParaRPr lang="en-GB" sz="1600"/>
        </a:p>
      </dgm:t>
    </dgm:pt>
    <dgm:pt modelId="{FB125EF2-90AD-423C-866D-B00022F8675D}" type="sibTrans" cxnId="{988FCD28-D0E1-4FFE-8421-5D204C58F867}">
      <dgm:prSet/>
      <dgm:spPr/>
      <dgm:t>
        <a:bodyPr/>
        <a:lstStyle/>
        <a:p>
          <a:endParaRPr lang="en-GB" sz="1600"/>
        </a:p>
      </dgm:t>
    </dgm:pt>
    <dgm:pt modelId="{D3AC276E-F216-49BF-A9EF-36C6E0DA73C8}">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Job conditions</a:t>
          </a:r>
        </a:p>
      </dgm:t>
    </dgm:pt>
    <dgm:pt modelId="{600EB6AD-0436-47C8-9F16-8F27D16E8BDA}" type="parTrans" cxnId="{F5D5D1DA-3371-414F-BFC1-98BB012AAFC4}">
      <dgm:prSet/>
      <dgm:spPr/>
      <dgm:t>
        <a:bodyPr/>
        <a:lstStyle/>
        <a:p>
          <a:endParaRPr lang="en-GB" sz="1600"/>
        </a:p>
      </dgm:t>
    </dgm:pt>
    <dgm:pt modelId="{E1B50C4E-8016-4A00-9A5B-BD0D4073EFB2}" type="sibTrans" cxnId="{F5D5D1DA-3371-414F-BFC1-98BB012AAFC4}">
      <dgm:prSet/>
      <dgm:spPr/>
      <dgm:t>
        <a:bodyPr/>
        <a:lstStyle/>
        <a:p>
          <a:endParaRPr lang="en-GB" sz="1600"/>
        </a:p>
      </dgm:t>
    </dgm:pt>
    <dgm:pt modelId="{FAC01BEC-F277-44D2-A839-4ED9703D2D8B}">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Resources and communication</a:t>
          </a:r>
        </a:p>
      </dgm:t>
    </dgm:pt>
    <dgm:pt modelId="{2F389D03-BDAC-4AB9-AEB6-CB03A834BDEF}" type="parTrans" cxnId="{4561612D-40D1-4C04-81CF-B07EBD7A49DF}">
      <dgm:prSet/>
      <dgm:spPr/>
      <dgm:t>
        <a:bodyPr/>
        <a:lstStyle/>
        <a:p>
          <a:endParaRPr lang="en-GB" sz="1600"/>
        </a:p>
      </dgm:t>
    </dgm:pt>
    <dgm:pt modelId="{DC07CD02-7F6C-4BCD-98D0-CB9C861CF68D}" type="sibTrans" cxnId="{4561612D-40D1-4C04-81CF-B07EBD7A49DF}">
      <dgm:prSet/>
      <dgm:spPr/>
      <dgm:t>
        <a:bodyPr/>
        <a:lstStyle/>
        <a:p>
          <a:endParaRPr lang="en-GB" sz="1600"/>
        </a:p>
      </dgm:t>
    </dgm:pt>
    <dgm:pt modelId="{96407079-1712-4A1F-84E3-869DECFEDA1E}">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Work relationships</a:t>
          </a:r>
        </a:p>
      </dgm:t>
    </dgm:pt>
    <dgm:pt modelId="{5C167970-720F-4099-AC05-09182FD8D0A5}" type="parTrans" cxnId="{327829BF-DE3B-4876-93A2-DC1219C29A7B}">
      <dgm:prSet/>
      <dgm:spPr/>
      <dgm:t>
        <a:bodyPr/>
        <a:lstStyle/>
        <a:p>
          <a:endParaRPr lang="en-GB" sz="1600"/>
        </a:p>
      </dgm:t>
    </dgm:pt>
    <dgm:pt modelId="{F5F560E8-9635-4158-A01D-2A9CEC1CD3A0}" type="sibTrans" cxnId="{327829BF-DE3B-4876-93A2-DC1219C29A7B}">
      <dgm:prSet/>
      <dgm:spPr/>
      <dgm:t>
        <a:bodyPr/>
        <a:lstStyle/>
        <a:p>
          <a:endParaRPr lang="en-GB" sz="1600"/>
        </a:p>
      </dgm:t>
    </dgm:pt>
    <dgm:pt modelId="{7D6E110F-C246-4049-8CE5-6774C42200AA}">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Control</a:t>
          </a:r>
        </a:p>
      </dgm:t>
    </dgm:pt>
    <dgm:pt modelId="{AAEF94B8-8AB7-4CF5-BFB8-01B946807D21}" type="parTrans" cxnId="{35D81CA6-18F9-4B2E-B618-F5B3CB657AB5}">
      <dgm:prSet/>
      <dgm:spPr/>
      <dgm:t>
        <a:bodyPr/>
        <a:lstStyle/>
        <a:p>
          <a:endParaRPr lang="en-GB" sz="1600"/>
        </a:p>
      </dgm:t>
    </dgm:pt>
    <dgm:pt modelId="{0AC5775E-9C70-40D4-A83A-ACF3F8B4C18E}" type="sibTrans" cxnId="{35D81CA6-18F9-4B2E-B618-F5B3CB657AB5}">
      <dgm:prSet/>
      <dgm:spPr/>
      <dgm:t>
        <a:bodyPr/>
        <a:lstStyle/>
        <a:p>
          <a:endParaRPr lang="en-GB" sz="1600"/>
        </a:p>
      </dgm:t>
    </dgm:pt>
    <dgm:pt modelId="{BBE46A2C-4972-4DCF-8F45-5FA2DAFE47BB}">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Physical health</a:t>
          </a:r>
        </a:p>
      </dgm:t>
    </dgm:pt>
    <dgm:pt modelId="{0D77F3C8-C5CD-4194-A8DE-77F54BC44C52}" type="parTrans" cxnId="{048E98D1-F51E-45F3-ACCB-AC27351B13A3}">
      <dgm:prSet/>
      <dgm:spPr/>
      <dgm:t>
        <a:bodyPr/>
        <a:lstStyle/>
        <a:p>
          <a:endParaRPr lang="en-GB" sz="1600"/>
        </a:p>
      </dgm:t>
    </dgm:pt>
    <dgm:pt modelId="{76FAF859-EFF4-457E-93AB-BBE2595B0DE3}" type="sibTrans" cxnId="{048E98D1-F51E-45F3-ACCB-AC27351B13A3}">
      <dgm:prSet/>
      <dgm:spPr/>
      <dgm:t>
        <a:bodyPr/>
        <a:lstStyle/>
        <a:p>
          <a:endParaRPr lang="en-GB" sz="1600"/>
        </a:p>
      </dgm:t>
    </dgm:pt>
    <dgm:pt modelId="{8F6CCCAD-1C76-4465-BC62-D67B9DB52B22}">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Subjective wellbeing</a:t>
          </a:r>
        </a:p>
      </dgm:t>
    </dgm:pt>
    <dgm:pt modelId="{C165B6A1-4465-42F7-B067-27D4E85645A0}" type="parTrans" cxnId="{738DD384-0319-4C80-9000-7183697C8BB4}">
      <dgm:prSet/>
      <dgm:spPr/>
      <dgm:t>
        <a:bodyPr/>
        <a:lstStyle/>
        <a:p>
          <a:endParaRPr lang="en-GB" sz="1600"/>
        </a:p>
      </dgm:t>
    </dgm:pt>
    <dgm:pt modelId="{DD9D5216-7C6E-4416-877E-F47BAD902009}" type="sibTrans" cxnId="{738DD384-0319-4C80-9000-7183697C8BB4}">
      <dgm:prSet/>
      <dgm:spPr/>
      <dgm:t>
        <a:bodyPr/>
        <a:lstStyle/>
        <a:p>
          <a:endParaRPr lang="en-GB" sz="1600"/>
        </a:p>
      </dgm:t>
    </dgm:pt>
    <dgm:pt modelId="{407255BE-C724-4448-9FF3-70C239844CCE}">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Engagement</a:t>
          </a:r>
        </a:p>
      </dgm:t>
    </dgm:pt>
    <dgm:pt modelId="{83D376A9-687B-49FB-A095-48E9EE7D3426}" type="parTrans" cxnId="{F16A1CED-8D53-43EE-A0EE-CA6D891739B0}">
      <dgm:prSet/>
      <dgm:spPr/>
      <dgm:t>
        <a:bodyPr/>
        <a:lstStyle/>
        <a:p>
          <a:endParaRPr lang="en-GB" sz="1600"/>
        </a:p>
      </dgm:t>
    </dgm:pt>
    <dgm:pt modelId="{69A25A38-7629-43E7-AA0C-A5510E1A4300}" type="sibTrans" cxnId="{F16A1CED-8D53-43EE-A0EE-CA6D891739B0}">
      <dgm:prSet/>
      <dgm:spPr/>
      <dgm:t>
        <a:bodyPr/>
        <a:lstStyle/>
        <a:p>
          <a:endParaRPr lang="en-GB" sz="1600"/>
        </a:p>
      </dgm:t>
    </dgm:pt>
    <dgm:pt modelId="{6CCDCBA6-5BC1-4E39-AB13-B9FAD5C8BA59}">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Resilience</a:t>
          </a:r>
        </a:p>
      </dgm:t>
    </dgm:pt>
    <dgm:pt modelId="{D1C9EFF0-1582-4331-A44E-B72B4B7490D6}" type="parTrans" cxnId="{7E606956-E7C6-440C-A5CB-F3EB0C43E563}">
      <dgm:prSet/>
      <dgm:spPr/>
      <dgm:t>
        <a:bodyPr/>
        <a:lstStyle/>
        <a:p>
          <a:endParaRPr lang="en-GB" sz="1600"/>
        </a:p>
      </dgm:t>
    </dgm:pt>
    <dgm:pt modelId="{9B22A4E6-2A9B-4DF5-AD15-645B10E578BA}" type="sibTrans" cxnId="{7E606956-E7C6-440C-A5CB-F3EB0C43E563}">
      <dgm:prSet/>
      <dgm:spPr/>
      <dgm:t>
        <a:bodyPr/>
        <a:lstStyle/>
        <a:p>
          <a:endParaRPr lang="en-GB" sz="1600"/>
        </a:p>
      </dgm:t>
    </dgm:pt>
    <dgm:pt modelId="{EFF6F017-5072-4286-B0D5-D06631628844}">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Intention to leave</a:t>
          </a:r>
        </a:p>
      </dgm:t>
    </dgm:pt>
    <dgm:pt modelId="{FEC528A5-DA2E-40F6-B57E-AB92A32E5EDB}" type="parTrans" cxnId="{055A9DBA-1063-4D11-B0A9-C42B41610596}">
      <dgm:prSet/>
      <dgm:spPr/>
      <dgm:t>
        <a:bodyPr/>
        <a:lstStyle/>
        <a:p>
          <a:endParaRPr lang="en-GB" sz="1600"/>
        </a:p>
      </dgm:t>
    </dgm:pt>
    <dgm:pt modelId="{ECAE4478-839B-41E4-A2EC-22260A54CC7A}" type="sibTrans" cxnId="{055A9DBA-1063-4D11-B0A9-C42B41610596}">
      <dgm:prSet/>
      <dgm:spPr/>
      <dgm:t>
        <a:bodyPr/>
        <a:lstStyle/>
        <a:p>
          <a:endParaRPr lang="en-GB" sz="1600"/>
        </a:p>
      </dgm:t>
    </dgm:pt>
    <dgm:pt modelId="{3B83970C-5B57-4841-914D-FFA370B6C463}">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Advocacy</a:t>
          </a:r>
        </a:p>
      </dgm:t>
    </dgm:pt>
    <dgm:pt modelId="{C0162575-BBB7-4807-BF08-3952D224F48E}" type="parTrans" cxnId="{423EB83D-5E28-4A6A-9309-F64AAAC69099}">
      <dgm:prSet/>
      <dgm:spPr/>
      <dgm:t>
        <a:bodyPr/>
        <a:lstStyle/>
        <a:p>
          <a:endParaRPr lang="en-GB" sz="1600"/>
        </a:p>
      </dgm:t>
    </dgm:pt>
    <dgm:pt modelId="{1B510569-2032-4CC5-BBAC-DF82CEC06A26}" type="sibTrans" cxnId="{423EB83D-5E28-4A6A-9309-F64AAAC69099}">
      <dgm:prSet/>
      <dgm:spPr/>
      <dgm:t>
        <a:bodyPr/>
        <a:lstStyle/>
        <a:p>
          <a:endParaRPr lang="en-GB" sz="1600"/>
        </a:p>
      </dgm:t>
    </dgm:pt>
    <dgm:pt modelId="{A53B669C-3935-4D17-B916-445019F4B451}">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Absenteeism</a:t>
          </a:r>
        </a:p>
      </dgm:t>
    </dgm:pt>
    <dgm:pt modelId="{27F5B93F-D875-46AC-8FB7-446DFDAF12AC}" type="parTrans" cxnId="{38526D80-F659-419A-BD24-D8E48B4F2214}">
      <dgm:prSet/>
      <dgm:spPr/>
      <dgm:t>
        <a:bodyPr/>
        <a:lstStyle/>
        <a:p>
          <a:endParaRPr lang="en-GB" sz="1600"/>
        </a:p>
      </dgm:t>
    </dgm:pt>
    <dgm:pt modelId="{C95D03E8-2082-4B52-B797-5AE9A6694C27}" type="sibTrans" cxnId="{38526D80-F659-419A-BD24-D8E48B4F2214}">
      <dgm:prSet/>
      <dgm:spPr/>
      <dgm:t>
        <a:bodyPr/>
        <a:lstStyle/>
        <a:p>
          <a:endParaRPr lang="en-GB" sz="1600"/>
        </a:p>
      </dgm:t>
    </dgm:pt>
    <dgm:pt modelId="{F1D77544-9F8C-49FE-8015-8788A74C13EC}">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Presenteeism</a:t>
          </a:r>
        </a:p>
      </dgm:t>
    </dgm:pt>
    <dgm:pt modelId="{38C3C026-08C1-4AF8-8AE3-ED95E7EDE5BB}" type="parTrans" cxnId="{063376D3-C893-4E6B-9E93-8795C2C1CC29}">
      <dgm:prSet/>
      <dgm:spPr/>
      <dgm:t>
        <a:bodyPr/>
        <a:lstStyle/>
        <a:p>
          <a:endParaRPr lang="en-GB" sz="1600"/>
        </a:p>
      </dgm:t>
    </dgm:pt>
    <dgm:pt modelId="{9FDFDDD2-4337-4F43-ABA4-765711265F14}" type="sibTrans" cxnId="{063376D3-C893-4E6B-9E93-8795C2C1CC29}">
      <dgm:prSet/>
      <dgm:spPr/>
      <dgm:t>
        <a:bodyPr/>
        <a:lstStyle/>
        <a:p>
          <a:endParaRPr lang="en-GB" sz="1600"/>
        </a:p>
      </dgm:t>
    </dgm:pt>
    <dgm:pt modelId="{82A587EE-5857-439F-AAC5-1290D43701C7}">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Energy</a:t>
          </a:r>
        </a:p>
      </dgm:t>
    </dgm:pt>
    <dgm:pt modelId="{1A2AB759-A54B-414E-B10D-0DFE0EA64D00}" type="parTrans" cxnId="{1CB96005-B777-4CB9-85B8-0C0C37AF8B5B}">
      <dgm:prSet/>
      <dgm:spPr/>
      <dgm:t>
        <a:bodyPr/>
        <a:lstStyle/>
        <a:p>
          <a:endParaRPr lang="en-GB" sz="1600"/>
        </a:p>
      </dgm:t>
    </dgm:pt>
    <dgm:pt modelId="{BA1E9AB2-9785-45E6-BAC2-E8E547DBD51F}" type="sibTrans" cxnId="{1CB96005-B777-4CB9-85B8-0C0C37AF8B5B}">
      <dgm:prSet/>
      <dgm:spPr/>
      <dgm:t>
        <a:bodyPr/>
        <a:lstStyle/>
        <a:p>
          <a:endParaRPr lang="en-GB" sz="1600"/>
        </a:p>
      </dgm:t>
    </dgm:pt>
    <dgm:pt modelId="{AB2D545F-21D4-4A2B-B582-FC90DD678B59}">
      <dgm:prSet phldrT="[Text]" custT="1"/>
      <dgm:spPr>
        <a:ln>
          <a:solidFill>
            <a:schemeClr val="accent2"/>
          </a:solidFill>
        </a:ln>
      </dgm:spPr>
      <dgm:t>
        <a:bodyPr/>
        <a:lstStyle/>
        <a:p>
          <a:pPr>
            <a:lnSpc>
              <a:spcPct val="100000"/>
            </a:lnSpc>
            <a:spcAft>
              <a:spcPts val="600"/>
            </a:spcAft>
            <a:buClr>
              <a:schemeClr val="accent1"/>
            </a:buClr>
            <a:buFont typeface="Wingdings" panose="05000000000000000000" pitchFamily="2" charset="2"/>
            <a:buChar char="§"/>
          </a:pPr>
          <a:r>
            <a:rPr lang="en-GB" sz="1400">
              <a:latin typeface="+mn-lt"/>
            </a:rPr>
            <a:t>Good Days at Work</a:t>
          </a:r>
        </a:p>
      </dgm:t>
    </dgm:pt>
    <dgm:pt modelId="{2E36568E-1A83-4BCE-BCCF-EF6DA8D9C04E}" type="parTrans" cxnId="{EDE0B7D2-2159-44D8-BF55-0D600155AB82}">
      <dgm:prSet/>
      <dgm:spPr/>
      <dgm:t>
        <a:bodyPr/>
        <a:lstStyle/>
        <a:p>
          <a:endParaRPr lang="en-GB"/>
        </a:p>
      </dgm:t>
    </dgm:pt>
    <dgm:pt modelId="{0DC3F342-A1B4-4D93-BCC6-3FE28A77E929}" type="sibTrans" cxnId="{EDE0B7D2-2159-44D8-BF55-0D600155AB82}">
      <dgm:prSet/>
      <dgm:spPr/>
      <dgm:t>
        <a:bodyPr/>
        <a:lstStyle/>
        <a:p>
          <a:endParaRPr lang="en-GB"/>
        </a:p>
      </dgm:t>
    </dgm:pt>
    <dgm:pt modelId="{67496C11-D64C-4C91-AB93-35B7539DF6FE}" type="pres">
      <dgm:prSet presAssocID="{14D71319-99FD-4AE4-8173-A1D5D896F11A}" presName="linearFlow" presStyleCnt="0">
        <dgm:presLayoutVars>
          <dgm:dir/>
          <dgm:animLvl val="lvl"/>
          <dgm:resizeHandles val="exact"/>
        </dgm:presLayoutVars>
      </dgm:prSet>
      <dgm:spPr/>
    </dgm:pt>
    <dgm:pt modelId="{65E22421-59BA-4CA1-A21D-CEA4662BC754}" type="pres">
      <dgm:prSet presAssocID="{3F2CA036-B4FE-4F47-BF78-47F3FD5A469C}" presName="composite" presStyleCnt="0"/>
      <dgm:spPr/>
    </dgm:pt>
    <dgm:pt modelId="{50C2FE00-15FF-4588-8337-C4BF34D51409}" type="pres">
      <dgm:prSet presAssocID="{3F2CA036-B4FE-4F47-BF78-47F3FD5A469C}" presName="parTx" presStyleLbl="node1" presStyleIdx="0" presStyleCnt="3">
        <dgm:presLayoutVars>
          <dgm:chMax val="0"/>
          <dgm:chPref val="0"/>
          <dgm:bulletEnabled val="1"/>
        </dgm:presLayoutVars>
      </dgm:prSet>
      <dgm:spPr/>
    </dgm:pt>
    <dgm:pt modelId="{C44A1DF2-1AA2-4B27-88DD-607849B02399}" type="pres">
      <dgm:prSet presAssocID="{3F2CA036-B4FE-4F47-BF78-47F3FD5A469C}" presName="parSh" presStyleLbl="node1" presStyleIdx="0" presStyleCnt="3" custLinFactNeighborX="2860" custLinFactNeighborY="-30601"/>
      <dgm:spPr/>
    </dgm:pt>
    <dgm:pt modelId="{CE9972DE-9B8E-407B-B6AE-B873D4B19499}" type="pres">
      <dgm:prSet presAssocID="{3F2CA036-B4FE-4F47-BF78-47F3FD5A469C}" presName="desTx" presStyleLbl="fgAcc1" presStyleIdx="0" presStyleCnt="3" custScaleX="122212" custScaleY="91873">
        <dgm:presLayoutVars>
          <dgm:bulletEnabled val="1"/>
        </dgm:presLayoutVars>
      </dgm:prSet>
      <dgm:spPr/>
    </dgm:pt>
    <dgm:pt modelId="{CED8998D-5BE7-4551-A49F-4EF8DE6F0246}" type="pres">
      <dgm:prSet presAssocID="{439F3859-D242-4E50-B8A4-E2DA71C3FE90}" presName="sibTrans" presStyleLbl="sibTrans2D1" presStyleIdx="0" presStyleCnt="2" custLinFactNeighborX="7527" custLinFactNeighborY="-13061"/>
      <dgm:spPr/>
    </dgm:pt>
    <dgm:pt modelId="{62305E89-C8B0-4527-AF91-55503B142DBD}" type="pres">
      <dgm:prSet presAssocID="{439F3859-D242-4E50-B8A4-E2DA71C3FE90}" presName="connTx" presStyleLbl="sibTrans2D1" presStyleIdx="0" presStyleCnt="2"/>
      <dgm:spPr/>
    </dgm:pt>
    <dgm:pt modelId="{2C4F508F-57F9-41C3-933B-2D4A358CAEC4}" type="pres">
      <dgm:prSet presAssocID="{2FEDC8A0-C540-4CB8-B56C-FBE048CB08BE}" presName="composite" presStyleCnt="0"/>
      <dgm:spPr/>
    </dgm:pt>
    <dgm:pt modelId="{1EF23DEB-F751-4D87-9FCB-184A47D67755}" type="pres">
      <dgm:prSet presAssocID="{2FEDC8A0-C540-4CB8-B56C-FBE048CB08BE}" presName="parTx" presStyleLbl="node1" presStyleIdx="0" presStyleCnt="3">
        <dgm:presLayoutVars>
          <dgm:chMax val="0"/>
          <dgm:chPref val="0"/>
          <dgm:bulletEnabled val="1"/>
        </dgm:presLayoutVars>
      </dgm:prSet>
      <dgm:spPr/>
    </dgm:pt>
    <dgm:pt modelId="{42D7DA50-4DAC-4ABA-A1DF-CCD40E8D5A40}" type="pres">
      <dgm:prSet presAssocID="{2FEDC8A0-C540-4CB8-B56C-FBE048CB08BE}" presName="parSh" presStyleLbl="node1" presStyleIdx="1" presStyleCnt="3" custLinFactNeighborX="2860" custLinFactNeighborY="-30601"/>
      <dgm:spPr/>
    </dgm:pt>
    <dgm:pt modelId="{64B6DA30-57B8-4F31-ACD4-DE3353D7C355}" type="pres">
      <dgm:prSet presAssocID="{2FEDC8A0-C540-4CB8-B56C-FBE048CB08BE}" presName="desTx" presStyleLbl="fgAcc1" presStyleIdx="1" presStyleCnt="3" custScaleX="122212" custScaleY="100000">
        <dgm:presLayoutVars>
          <dgm:bulletEnabled val="1"/>
        </dgm:presLayoutVars>
      </dgm:prSet>
      <dgm:spPr/>
    </dgm:pt>
    <dgm:pt modelId="{5F0D73A1-751A-4621-9C55-10B56117D46D}" type="pres">
      <dgm:prSet presAssocID="{B60AAF4C-92EE-4F2E-9365-DB9A7132EA97}" presName="sibTrans" presStyleLbl="sibTrans2D1" presStyleIdx="1" presStyleCnt="2" custLinFactNeighborX="7527" custLinFactNeighborY="-13061"/>
      <dgm:spPr/>
    </dgm:pt>
    <dgm:pt modelId="{59FADF2A-AD73-49E4-8309-2A84EE0873A4}" type="pres">
      <dgm:prSet presAssocID="{B60AAF4C-92EE-4F2E-9365-DB9A7132EA97}" presName="connTx" presStyleLbl="sibTrans2D1" presStyleIdx="1" presStyleCnt="2"/>
      <dgm:spPr/>
    </dgm:pt>
    <dgm:pt modelId="{688C9F59-1520-4F3C-A3B3-7FAAC47EF4C9}" type="pres">
      <dgm:prSet presAssocID="{B5E425BA-1257-4C64-9FDE-F366661BBA42}" presName="composite" presStyleCnt="0"/>
      <dgm:spPr/>
    </dgm:pt>
    <dgm:pt modelId="{DC1E55AA-CECB-43A1-86E3-06BF28EFBA18}" type="pres">
      <dgm:prSet presAssocID="{B5E425BA-1257-4C64-9FDE-F366661BBA42}" presName="parTx" presStyleLbl="node1" presStyleIdx="1" presStyleCnt="3">
        <dgm:presLayoutVars>
          <dgm:chMax val="0"/>
          <dgm:chPref val="0"/>
          <dgm:bulletEnabled val="1"/>
        </dgm:presLayoutVars>
      </dgm:prSet>
      <dgm:spPr/>
    </dgm:pt>
    <dgm:pt modelId="{FB638BD9-A465-4008-9994-16AF2BB77817}" type="pres">
      <dgm:prSet presAssocID="{B5E425BA-1257-4C64-9FDE-F366661BBA42}" presName="parSh" presStyleLbl="node1" presStyleIdx="2" presStyleCnt="3" custLinFactNeighborX="2860" custLinFactNeighborY="-30601"/>
      <dgm:spPr/>
    </dgm:pt>
    <dgm:pt modelId="{C61872EB-24A6-4E53-A9D7-50FCE14C8E44}" type="pres">
      <dgm:prSet presAssocID="{B5E425BA-1257-4C64-9FDE-F366661BBA42}" presName="desTx" presStyleLbl="fgAcc1" presStyleIdx="2" presStyleCnt="3" custScaleX="122212" custScaleY="100000">
        <dgm:presLayoutVars>
          <dgm:bulletEnabled val="1"/>
        </dgm:presLayoutVars>
      </dgm:prSet>
      <dgm:spPr/>
    </dgm:pt>
  </dgm:ptLst>
  <dgm:cxnLst>
    <dgm:cxn modelId="{E12ECC01-025C-4599-ACB9-C0C296F99E06}" type="presOf" srcId="{F1D77544-9F8C-49FE-8015-8788A74C13EC}" destId="{C61872EB-24A6-4E53-A9D7-50FCE14C8E44}" srcOrd="0" destOrd="4" presId="urn:microsoft.com/office/officeart/2005/8/layout/process3"/>
    <dgm:cxn modelId="{C7289104-D98D-422B-9522-F1B43FB8D370}" type="presOf" srcId="{EFF6F017-5072-4286-B0D5-D06631628844}" destId="{C61872EB-24A6-4E53-A9D7-50FCE14C8E44}" srcOrd="0" destOrd="1" presId="urn:microsoft.com/office/officeart/2005/8/layout/process3"/>
    <dgm:cxn modelId="{1CB96005-B777-4CB9-85B8-0C0C37AF8B5B}" srcId="{2FEDC8A0-C540-4CB8-B56C-FBE048CB08BE}" destId="{82A587EE-5857-439F-AAC5-1290D43701C7}" srcOrd="5" destOrd="0" parTransId="{1A2AB759-A54B-414E-B10D-0DFE0EA64D00}" sibTransId="{BA1E9AB2-9785-45E6-BAC2-E8E547DBD51F}"/>
    <dgm:cxn modelId="{140ED50E-17DC-4D0C-9F70-1AA6642E1637}" srcId="{14D71319-99FD-4AE4-8173-A1D5D896F11A}" destId="{3F2CA036-B4FE-4F47-BF78-47F3FD5A469C}" srcOrd="0" destOrd="0" parTransId="{C00A9519-C215-445B-9F93-3D5232AC9101}" sibTransId="{439F3859-D242-4E50-B8A4-E2DA71C3FE90}"/>
    <dgm:cxn modelId="{9EFDC20F-391B-42B3-8751-AD44814454CF}" type="presOf" srcId="{B60AAF4C-92EE-4F2E-9365-DB9A7132EA97}" destId="{5F0D73A1-751A-4621-9C55-10B56117D46D}" srcOrd="0" destOrd="0" presId="urn:microsoft.com/office/officeart/2005/8/layout/process3"/>
    <dgm:cxn modelId="{75214210-5A6F-46CD-A568-B5650763BE6E}" type="presOf" srcId="{3B83970C-5B57-4841-914D-FFA370B6C463}" destId="{C61872EB-24A6-4E53-A9D7-50FCE14C8E44}" srcOrd="0" destOrd="2" presId="urn:microsoft.com/office/officeart/2005/8/layout/process3"/>
    <dgm:cxn modelId="{9C0F0019-B77A-4564-B59F-A12B57967EF5}" type="presOf" srcId="{407255BE-C724-4448-9FF3-70C239844CCE}" destId="{64B6DA30-57B8-4F31-ACD4-DE3353D7C355}" srcOrd="0" destOrd="3" presId="urn:microsoft.com/office/officeart/2005/8/layout/process3"/>
    <dgm:cxn modelId="{22AC6C1B-E7CB-46A7-809A-739C6503E89B}" type="presOf" srcId="{13B6DA37-69AE-4D6E-B1A3-41A25C2AB79E}" destId="{C61872EB-24A6-4E53-A9D7-50FCE14C8E44}" srcOrd="0" destOrd="0" presId="urn:microsoft.com/office/officeart/2005/8/layout/process3"/>
    <dgm:cxn modelId="{B3BFFB1D-2986-4941-8A9E-4E9F2D2914BF}" srcId="{14D71319-99FD-4AE4-8173-A1D5D896F11A}" destId="{2FEDC8A0-C540-4CB8-B56C-FBE048CB08BE}" srcOrd="1" destOrd="0" parTransId="{38C470D6-5649-499F-817B-60683AAB7F07}" sibTransId="{B60AAF4C-92EE-4F2E-9365-DB9A7132EA97}"/>
    <dgm:cxn modelId="{988FCD28-D0E1-4FFE-8421-5D204C58F867}" srcId="{3F2CA036-B4FE-4F47-BF78-47F3FD5A469C}" destId="{5DFF10A1-29F4-4785-A069-2BA18CBC7D93}" srcOrd="1" destOrd="0" parTransId="{7F81E3DA-4D29-4479-B769-C049B349E5F3}" sibTransId="{FB125EF2-90AD-423C-866D-B00022F8675D}"/>
    <dgm:cxn modelId="{4561612D-40D1-4C04-81CF-B07EBD7A49DF}" srcId="{3F2CA036-B4FE-4F47-BF78-47F3FD5A469C}" destId="{FAC01BEC-F277-44D2-A839-4ED9703D2D8B}" srcOrd="3" destOrd="0" parTransId="{2F389D03-BDAC-4AB9-AEB6-CB03A834BDEF}" sibTransId="{DC07CD02-7F6C-4BCD-98D0-CB9C861CF68D}"/>
    <dgm:cxn modelId="{7CB6B432-6F3E-459B-997F-A758FAE6910A}" type="presOf" srcId="{B60AAF4C-92EE-4F2E-9365-DB9A7132EA97}" destId="{59FADF2A-AD73-49E4-8309-2A84EE0873A4}" srcOrd="1" destOrd="0" presId="urn:microsoft.com/office/officeart/2005/8/layout/process3"/>
    <dgm:cxn modelId="{E1DD2733-853C-4077-9D80-053456E5B1BD}" type="presOf" srcId="{3F2CA036-B4FE-4F47-BF78-47F3FD5A469C}" destId="{C44A1DF2-1AA2-4B27-88DD-607849B02399}" srcOrd="1" destOrd="0" presId="urn:microsoft.com/office/officeart/2005/8/layout/process3"/>
    <dgm:cxn modelId="{F2C5313C-888E-4F1C-81C8-B91E54037D99}" type="presOf" srcId="{439F3859-D242-4E50-B8A4-E2DA71C3FE90}" destId="{CED8998D-5BE7-4551-A49F-4EF8DE6F0246}" srcOrd="0" destOrd="0" presId="urn:microsoft.com/office/officeart/2005/8/layout/process3"/>
    <dgm:cxn modelId="{423EB83D-5E28-4A6A-9309-F64AAAC69099}" srcId="{B5E425BA-1257-4C64-9FDE-F366661BBA42}" destId="{3B83970C-5B57-4841-914D-FFA370B6C463}" srcOrd="2" destOrd="0" parTransId="{C0162575-BBB7-4807-BF08-3952D224F48E}" sibTransId="{1B510569-2032-4CC5-BBAC-DF82CEC06A26}"/>
    <dgm:cxn modelId="{06F8C95E-D923-403C-81C3-E88E30041C72}" type="presOf" srcId="{D3AC276E-F216-49BF-A9EF-36C6E0DA73C8}" destId="{CE9972DE-9B8E-407B-B6AE-B873D4B19499}" srcOrd="0" destOrd="2" presId="urn:microsoft.com/office/officeart/2005/8/layout/process3"/>
    <dgm:cxn modelId="{04F7F35E-01D5-45B8-99B2-3C2B96E84D7B}" type="presOf" srcId="{A53B669C-3935-4D17-B916-445019F4B451}" destId="{C61872EB-24A6-4E53-A9D7-50FCE14C8E44}" srcOrd="0" destOrd="3" presId="urn:microsoft.com/office/officeart/2005/8/layout/process3"/>
    <dgm:cxn modelId="{541C4A47-7597-4FE9-BAD9-E526F579DEF9}" type="presOf" srcId="{BBE46A2C-4972-4DCF-8F45-5FA2DAFE47BB}" destId="{64B6DA30-57B8-4F31-ACD4-DE3353D7C355}" srcOrd="0" destOrd="1" presId="urn:microsoft.com/office/officeart/2005/8/layout/process3"/>
    <dgm:cxn modelId="{65D95467-3CED-4290-B502-F189FCEBC93C}" srcId="{3F2CA036-B4FE-4F47-BF78-47F3FD5A469C}" destId="{327C0F26-8B9E-40AD-BC13-6B8C476AD556}" srcOrd="0" destOrd="0" parTransId="{10C0700F-B99C-4D79-9DB4-BE6F9536851C}" sibTransId="{CB5E9AB3-FFB0-418B-B96B-9AB73B7E0DC1}"/>
    <dgm:cxn modelId="{D783A76C-1D5E-4A18-9496-D1671572CB85}" type="presOf" srcId="{B5E425BA-1257-4C64-9FDE-F366661BBA42}" destId="{DC1E55AA-CECB-43A1-86E3-06BF28EFBA18}" srcOrd="0" destOrd="0" presId="urn:microsoft.com/office/officeart/2005/8/layout/process3"/>
    <dgm:cxn modelId="{B1873F4F-D561-4FB1-9DBD-FC6FD8438009}" type="presOf" srcId="{FAC01BEC-F277-44D2-A839-4ED9703D2D8B}" destId="{CE9972DE-9B8E-407B-B6AE-B873D4B19499}" srcOrd="0" destOrd="3" presId="urn:microsoft.com/office/officeart/2005/8/layout/process3"/>
    <dgm:cxn modelId="{7E606956-E7C6-440C-A5CB-F3EB0C43E563}" srcId="{2FEDC8A0-C540-4CB8-B56C-FBE048CB08BE}" destId="{6CCDCBA6-5BC1-4E39-AB13-B9FAD5C8BA59}" srcOrd="4" destOrd="0" parTransId="{D1C9EFF0-1582-4331-A44E-B72B4B7490D6}" sibTransId="{9B22A4E6-2A9B-4DF5-AD15-645B10E578BA}"/>
    <dgm:cxn modelId="{53CDB457-F0C7-4561-8F69-D89FCB8AD6F5}" type="presOf" srcId="{327C0F26-8B9E-40AD-BC13-6B8C476AD556}" destId="{CE9972DE-9B8E-407B-B6AE-B873D4B19499}" srcOrd="0" destOrd="0" presId="urn:microsoft.com/office/officeart/2005/8/layout/process3"/>
    <dgm:cxn modelId="{D83B505A-BDE6-4919-8D11-5FE351C4A63C}" type="presOf" srcId="{2FEDC8A0-C540-4CB8-B56C-FBE048CB08BE}" destId="{42D7DA50-4DAC-4ABA-A1DF-CCD40E8D5A40}" srcOrd="1" destOrd="0" presId="urn:microsoft.com/office/officeart/2005/8/layout/process3"/>
    <dgm:cxn modelId="{D273545A-ED7B-4E96-AC81-58B0B0C335A7}" type="presOf" srcId="{439F3859-D242-4E50-B8A4-E2DA71C3FE90}" destId="{62305E89-C8B0-4527-AF91-55503B142DBD}" srcOrd="1" destOrd="0" presId="urn:microsoft.com/office/officeart/2005/8/layout/process3"/>
    <dgm:cxn modelId="{38526D80-F659-419A-BD24-D8E48B4F2214}" srcId="{B5E425BA-1257-4C64-9FDE-F366661BBA42}" destId="{A53B669C-3935-4D17-B916-445019F4B451}" srcOrd="3" destOrd="0" parTransId="{27F5B93F-D875-46AC-8FB7-446DFDAF12AC}" sibTransId="{C95D03E8-2082-4B52-B797-5AE9A6694C27}"/>
    <dgm:cxn modelId="{69CF5181-5D65-4F13-AB2C-13D88298327B}" type="presOf" srcId="{2FEDC8A0-C540-4CB8-B56C-FBE048CB08BE}" destId="{1EF23DEB-F751-4D87-9FCB-184A47D67755}" srcOrd="0" destOrd="0" presId="urn:microsoft.com/office/officeart/2005/8/layout/process3"/>
    <dgm:cxn modelId="{738DD384-0319-4C80-9000-7183697C8BB4}" srcId="{2FEDC8A0-C540-4CB8-B56C-FBE048CB08BE}" destId="{8F6CCCAD-1C76-4465-BC62-D67B9DB52B22}" srcOrd="2" destOrd="0" parTransId="{C165B6A1-4465-42F7-B067-27D4E85645A0}" sibTransId="{DD9D5216-7C6E-4416-877E-F47BAD902009}"/>
    <dgm:cxn modelId="{5C188E85-363D-43F2-95ED-8C030D242DB3}" type="presOf" srcId="{14D71319-99FD-4AE4-8173-A1D5D896F11A}" destId="{67496C11-D64C-4C91-AB93-35B7539DF6FE}" srcOrd="0" destOrd="0" presId="urn:microsoft.com/office/officeart/2005/8/layout/process3"/>
    <dgm:cxn modelId="{F7C7439F-5CD2-45C9-BD94-CFA464A2B688}" type="presOf" srcId="{96407079-1712-4A1F-84E3-869DECFEDA1E}" destId="{CE9972DE-9B8E-407B-B6AE-B873D4B19499}" srcOrd="0" destOrd="4" presId="urn:microsoft.com/office/officeart/2005/8/layout/process3"/>
    <dgm:cxn modelId="{9B6971A3-EAAB-4B54-9F4D-CF61A0F6580A}" srcId="{2FEDC8A0-C540-4CB8-B56C-FBE048CB08BE}" destId="{46D2E83D-9B06-440F-B5F0-D62D3B49E1B8}" srcOrd="0" destOrd="0" parTransId="{A7FF9E37-7FF1-49FA-8453-8A9695997BCA}" sibTransId="{E1A23B09-3773-4180-B14F-10DA34EF61DE}"/>
    <dgm:cxn modelId="{35D81CA6-18F9-4B2E-B618-F5B3CB657AB5}" srcId="{3F2CA036-B4FE-4F47-BF78-47F3FD5A469C}" destId="{7D6E110F-C246-4049-8CE5-6774C42200AA}" srcOrd="5" destOrd="0" parTransId="{AAEF94B8-8AB7-4CF5-BFB8-01B946807D21}" sibTransId="{0AC5775E-9C70-40D4-A83A-ACF3F8B4C18E}"/>
    <dgm:cxn modelId="{055A9DBA-1063-4D11-B0A9-C42B41610596}" srcId="{B5E425BA-1257-4C64-9FDE-F366661BBA42}" destId="{EFF6F017-5072-4286-B0D5-D06631628844}" srcOrd="1" destOrd="0" parTransId="{FEC528A5-DA2E-40F6-B57E-AB92A32E5EDB}" sibTransId="{ECAE4478-839B-41E4-A2EC-22260A54CC7A}"/>
    <dgm:cxn modelId="{327829BF-DE3B-4876-93A2-DC1219C29A7B}" srcId="{3F2CA036-B4FE-4F47-BF78-47F3FD5A469C}" destId="{96407079-1712-4A1F-84E3-869DECFEDA1E}" srcOrd="4" destOrd="0" parTransId="{5C167970-720F-4099-AC05-09182FD8D0A5}" sibTransId="{F5F560E8-9635-4158-A01D-2A9CEC1CD3A0}"/>
    <dgm:cxn modelId="{3F2C35C8-D6A8-40F4-B138-F8D50A6EBC3F}" type="presOf" srcId="{5DFF10A1-29F4-4785-A069-2BA18CBC7D93}" destId="{CE9972DE-9B8E-407B-B6AE-B873D4B19499}" srcOrd="0" destOrd="1" presId="urn:microsoft.com/office/officeart/2005/8/layout/process3"/>
    <dgm:cxn modelId="{E38F9BCC-D4F1-43C8-B6EE-37D2C901A2B5}" type="presOf" srcId="{6CCDCBA6-5BC1-4E39-AB13-B9FAD5C8BA59}" destId="{64B6DA30-57B8-4F31-ACD4-DE3353D7C355}" srcOrd="0" destOrd="4" presId="urn:microsoft.com/office/officeart/2005/8/layout/process3"/>
    <dgm:cxn modelId="{048E98D1-F51E-45F3-ACCB-AC27351B13A3}" srcId="{2FEDC8A0-C540-4CB8-B56C-FBE048CB08BE}" destId="{BBE46A2C-4972-4DCF-8F45-5FA2DAFE47BB}" srcOrd="1" destOrd="0" parTransId="{0D77F3C8-C5CD-4194-A8DE-77F54BC44C52}" sibTransId="{76FAF859-EFF4-457E-93AB-BBE2595B0DE3}"/>
    <dgm:cxn modelId="{48429ED2-8A3B-46EC-B109-1C73F5F2177D}" type="presOf" srcId="{46D2E83D-9B06-440F-B5F0-D62D3B49E1B8}" destId="{64B6DA30-57B8-4F31-ACD4-DE3353D7C355}" srcOrd="0" destOrd="0" presId="urn:microsoft.com/office/officeart/2005/8/layout/process3"/>
    <dgm:cxn modelId="{EDE0B7D2-2159-44D8-BF55-0D600155AB82}" srcId="{B5E425BA-1257-4C64-9FDE-F366661BBA42}" destId="{AB2D545F-21D4-4A2B-B582-FC90DD678B59}" srcOrd="5" destOrd="0" parTransId="{2E36568E-1A83-4BCE-BCCF-EF6DA8D9C04E}" sibTransId="{0DC3F342-A1B4-4D93-BCC6-3FE28A77E929}"/>
    <dgm:cxn modelId="{063376D3-C893-4E6B-9E93-8795C2C1CC29}" srcId="{B5E425BA-1257-4C64-9FDE-F366661BBA42}" destId="{F1D77544-9F8C-49FE-8015-8788A74C13EC}" srcOrd="4" destOrd="0" parTransId="{38C3C026-08C1-4AF8-8AE3-ED95E7EDE5BB}" sibTransId="{9FDFDDD2-4337-4F43-ABA4-765711265F14}"/>
    <dgm:cxn modelId="{F5D5D1DA-3371-414F-BFC1-98BB012AAFC4}" srcId="{3F2CA036-B4FE-4F47-BF78-47F3FD5A469C}" destId="{D3AC276E-F216-49BF-A9EF-36C6E0DA73C8}" srcOrd="2" destOrd="0" parTransId="{600EB6AD-0436-47C8-9F16-8F27D16E8BDA}" sibTransId="{E1B50C4E-8016-4A00-9A5B-BD0D4073EFB2}"/>
    <dgm:cxn modelId="{737145E2-7EB4-43F1-9515-78811E667EFB}" type="presOf" srcId="{8F6CCCAD-1C76-4465-BC62-D67B9DB52B22}" destId="{64B6DA30-57B8-4F31-ACD4-DE3353D7C355}" srcOrd="0" destOrd="2" presId="urn:microsoft.com/office/officeart/2005/8/layout/process3"/>
    <dgm:cxn modelId="{DCB4A7E7-2E73-4163-A1CA-69CF2007A8C2}" srcId="{B5E425BA-1257-4C64-9FDE-F366661BBA42}" destId="{13B6DA37-69AE-4D6E-B1A3-41A25C2AB79E}" srcOrd="0" destOrd="0" parTransId="{5BEBE80B-A03A-4C3B-AB55-E418D6EF4FD3}" sibTransId="{E99A06DF-4906-420A-BAF4-466C0A20CA92}"/>
    <dgm:cxn modelId="{F16A1CED-8D53-43EE-A0EE-CA6D891739B0}" srcId="{2FEDC8A0-C540-4CB8-B56C-FBE048CB08BE}" destId="{407255BE-C724-4448-9FF3-70C239844CCE}" srcOrd="3" destOrd="0" parTransId="{83D376A9-687B-49FB-A095-48E9EE7D3426}" sibTransId="{69A25A38-7629-43E7-AA0C-A5510E1A4300}"/>
    <dgm:cxn modelId="{CA9D61EF-70C1-480C-95B8-B4C4A46415EE}" type="presOf" srcId="{B5E425BA-1257-4C64-9FDE-F366661BBA42}" destId="{FB638BD9-A465-4008-9994-16AF2BB77817}" srcOrd="1" destOrd="0" presId="urn:microsoft.com/office/officeart/2005/8/layout/process3"/>
    <dgm:cxn modelId="{A687E9F0-57C2-478C-B245-22C7730FABB5}" srcId="{14D71319-99FD-4AE4-8173-A1D5D896F11A}" destId="{B5E425BA-1257-4C64-9FDE-F366661BBA42}" srcOrd="2" destOrd="0" parTransId="{C583DFC7-CE17-4FF1-B31D-A4AEB99BE43F}" sibTransId="{124A6F95-BD88-4697-9AF7-1172DCBDD738}"/>
    <dgm:cxn modelId="{E0B803F5-93D9-4B5A-9978-15A74B41DE8A}" type="presOf" srcId="{7D6E110F-C246-4049-8CE5-6774C42200AA}" destId="{CE9972DE-9B8E-407B-B6AE-B873D4B19499}" srcOrd="0" destOrd="5" presId="urn:microsoft.com/office/officeart/2005/8/layout/process3"/>
    <dgm:cxn modelId="{DF0F72F6-49A3-4832-9ACA-CE9E70AD29F5}" type="presOf" srcId="{AB2D545F-21D4-4A2B-B582-FC90DD678B59}" destId="{C61872EB-24A6-4E53-A9D7-50FCE14C8E44}" srcOrd="0" destOrd="5" presId="urn:microsoft.com/office/officeart/2005/8/layout/process3"/>
    <dgm:cxn modelId="{2F6D64FB-4126-47AF-A3B1-6D8DC22E687F}" type="presOf" srcId="{82A587EE-5857-439F-AAC5-1290D43701C7}" destId="{64B6DA30-57B8-4F31-ACD4-DE3353D7C355}" srcOrd="0" destOrd="5" presId="urn:microsoft.com/office/officeart/2005/8/layout/process3"/>
    <dgm:cxn modelId="{08B5A4FE-334F-466B-9BB6-3E13ADF1CB90}" type="presOf" srcId="{3F2CA036-B4FE-4F47-BF78-47F3FD5A469C}" destId="{50C2FE00-15FF-4588-8337-C4BF34D51409}" srcOrd="0" destOrd="0" presId="urn:microsoft.com/office/officeart/2005/8/layout/process3"/>
    <dgm:cxn modelId="{F344494D-029D-42FE-A9F1-15A9B2F2125C}" type="presParOf" srcId="{67496C11-D64C-4C91-AB93-35B7539DF6FE}" destId="{65E22421-59BA-4CA1-A21D-CEA4662BC754}" srcOrd="0" destOrd="0" presId="urn:microsoft.com/office/officeart/2005/8/layout/process3"/>
    <dgm:cxn modelId="{CAC0B259-2F9A-4CE4-84BA-D14ECA7308C8}" type="presParOf" srcId="{65E22421-59BA-4CA1-A21D-CEA4662BC754}" destId="{50C2FE00-15FF-4588-8337-C4BF34D51409}" srcOrd="0" destOrd="0" presId="urn:microsoft.com/office/officeart/2005/8/layout/process3"/>
    <dgm:cxn modelId="{70ED22DC-9E9F-4197-A5F8-AB66F3C99B12}" type="presParOf" srcId="{65E22421-59BA-4CA1-A21D-CEA4662BC754}" destId="{C44A1DF2-1AA2-4B27-88DD-607849B02399}" srcOrd="1" destOrd="0" presId="urn:microsoft.com/office/officeart/2005/8/layout/process3"/>
    <dgm:cxn modelId="{F81BC550-83EC-44DD-840D-81EA82D4D08B}" type="presParOf" srcId="{65E22421-59BA-4CA1-A21D-CEA4662BC754}" destId="{CE9972DE-9B8E-407B-B6AE-B873D4B19499}" srcOrd="2" destOrd="0" presId="urn:microsoft.com/office/officeart/2005/8/layout/process3"/>
    <dgm:cxn modelId="{146646D0-BAEB-4EF9-B52D-B0ED5F80BF6F}" type="presParOf" srcId="{67496C11-D64C-4C91-AB93-35B7539DF6FE}" destId="{CED8998D-5BE7-4551-A49F-4EF8DE6F0246}" srcOrd="1" destOrd="0" presId="urn:microsoft.com/office/officeart/2005/8/layout/process3"/>
    <dgm:cxn modelId="{F9DD3457-972C-4ECB-8616-73318C602168}" type="presParOf" srcId="{CED8998D-5BE7-4551-A49F-4EF8DE6F0246}" destId="{62305E89-C8B0-4527-AF91-55503B142DBD}" srcOrd="0" destOrd="0" presId="urn:microsoft.com/office/officeart/2005/8/layout/process3"/>
    <dgm:cxn modelId="{77B68583-8049-457C-825F-4E985304EEED}" type="presParOf" srcId="{67496C11-D64C-4C91-AB93-35B7539DF6FE}" destId="{2C4F508F-57F9-41C3-933B-2D4A358CAEC4}" srcOrd="2" destOrd="0" presId="urn:microsoft.com/office/officeart/2005/8/layout/process3"/>
    <dgm:cxn modelId="{E9AD8BAE-E45C-4649-8012-7DA2B0A438EA}" type="presParOf" srcId="{2C4F508F-57F9-41C3-933B-2D4A358CAEC4}" destId="{1EF23DEB-F751-4D87-9FCB-184A47D67755}" srcOrd="0" destOrd="0" presId="urn:microsoft.com/office/officeart/2005/8/layout/process3"/>
    <dgm:cxn modelId="{901F9061-2CA2-4439-8820-EE3831E2D039}" type="presParOf" srcId="{2C4F508F-57F9-41C3-933B-2D4A358CAEC4}" destId="{42D7DA50-4DAC-4ABA-A1DF-CCD40E8D5A40}" srcOrd="1" destOrd="0" presId="urn:microsoft.com/office/officeart/2005/8/layout/process3"/>
    <dgm:cxn modelId="{77FDE2A0-D361-420E-AB15-304605E3E735}" type="presParOf" srcId="{2C4F508F-57F9-41C3-933B-2D4A358CAEC4}" destId="{64B6DA30-57B8-4F31-ACD4-DE3353D7C355}" srcOrd="2" destOrd="0" presId="urn:microsoft.com/office/officeart/2005/8/layout/process3"/>
    <dgm:cxn modelId="{31F96318-F730-4DE2-BB12-D9F8713F2C0B}" type="presParOf" srcId="{67496C11-D64C-4C91-AB93-35B7539DF6FE}" destId="{5F0D73A1-751A-4621-9C55-10B56117D46D}" srcOrd="3" destOrd="0" presId="urn:microsoft.com/office/officeart/2005/8/layout/process3"/>
    <dgm:cxn modelId="{3EBA30CF-869F-48BC-947D-45BC07DFC53F}" type="presParOf" srcId="{5F0D73A1-751A-4621-9C55-10B56117D46D}" destId="{59FADF2A-AD73-49E4-8309-2A84EE0873A4}" srcOrd="0" destOrd="0" presId="urn:microsoft.com/office/officeart/2005/8/layout/process3"/>
    <dgm:cxn modelId="{92357E0C-A0BA-4952-85C6-F3C08B0E3319}" type="presParOf" srcId="{67496C11-D64C-4C91-AB93-35B7539DF6FE}" destId="{688C9F59-1520-4F3C-A3B3-7FAAC47EF4C9}" srcOrd="4" destOrd="0" presId="urn:microsoft.com/office/officeart/2005/8/layout/process3"/>
    <dgm:cxn modelId="{69F28EE6-22B7-45EC-8F59-DA9F5656E427}" type="presParOf" srcId="{688C9F59-1520-4F3C-A3B3-7FAAC47EF4C9}" destId="{DC1E55AA-CECB-43A1-86E3-06BF28EFBA18}" srcOrd="0" destOrd="0" presId="urn:microsoft.com/office/officeart/2005/8/layout/process3"/>
    <dgm:cxn modelId="{AB7B899E-A992-42F9-8AEF-7DBAE4F4D00D}" type="presParOf" srcId="{688C9F59-1520-4F3C-A3B3-7FAAC47EF4C9}" destId="{FB638BD9-A465-4008-9994-16AF2BB77817}" srcOrd="1" destOrd="0" presId="urn:microsoft.com/office/officeart/2005/8/layout/process3"/>
    <dgm:cxn modelId="{621E5488-CF84-4AB0-887A-EE53B47F49EF}" type="presParOf" srcId="{688C9F59-1520-4F3C-A3B3-7FAAC47EF4C9}" destId="{C61872EB-24A6-4E53-A9D7-50FCE14C8E4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12979-CF1F-476F-86A4-DF0B947270F1}">
      <dsp:nvSpPr>
        <dsp:cNvPr id="0" name=""/>
        <dsp:cNvSpPr/>
      </dsp:nvSpPr>
      <dsp:spPr>
        <a:xfrm rot="16200000">
          <a:off x="1119180" y="-1119180"/>
          <a:ext cx="1825639" cy="4064000"/>
        </a:xfrm>
        <a:prstGeom prst="round1Rect">
          <a:avLst/>
        </a:prstGeom>
        <a:solidFill>
          <a:schemeClr val="accent1">
            <a:hueOff val="0"/>
            <a:satOff val="0"/>
            <a:lumOff val="0"/>
            <a:alphaOff val="0"/>
          </a:schemeClr>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60000" rIns="0" bIns="0" numCol="1" spcCol="1270" anchor="ctr" anchorCtr="0">
          <a:noAutofit/>
        </a:bodyPr>
        <a:lstStyle/>
        <a:p>
          <a:pPr marL="0" lvl="0" indent="0" algn="ctr" defTabSz="1066800">
            <a:lnSpc>
              <a:spcPct val="90000"/>
            </a:lnSpc>
            <a:spcBef>
              <a:spcPct val="0"/>
            </a:spcBef>
            <a:spcAft>
              <a:spcPct val="35000"/>
            </a:spcAft>
            <a:buNone/>
          </a:pPr>
          <a:r>
            <a:rPr lang="en-GB" sz="2400" kern="1200">
              <a:latin typeface="+mj-lt"/>
            </a:rPr>
            <a:t>Positive Experiences</a:t>
          </a:r>
        </a:p>
      </dsp:txBody>
      <dsp:txXfrm rot="5400000">
        <a:off x="0" y="0"/>
        <a:ext cx="4064000" cy="1369229"/>
      </dsp:txXfrm>
    </dsp:sp>
    <dsp:sp modelId="{E38DA154-D0E8-4FF4-B402-0BA8DBD0802F}">
      <dsp:nvSpPr>
        <dsp:cNvPr id="0" name=""/>
        <dsp:cNvSpPr/>
      </dsp:nvSpPr>
      <dsp:spPr>
        <a:xfrm>
          <a:off x="4064000" y="0"/>
          <a:ext cx="4064000" cy="1825639"/>
        </a:xfrm>
        <a:prstGeom prst="round1Rect">
          <a:avLst/>
        </a:prstGeom>
        <a:solidFill>
          <a:schemeClr val="accent1">
            <a:hueOff val="0"/>
            <a:satOff val="0"/>
            <a:lumOff val="0"/>
            <a:alphaOff val="0"/>
          </a:schemeClr>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60000" rIns="0" bIns="0" numCol="1" spcCol="1270" anchor="ctr" anchorCtr="0">
          <a:noAutofit/>
        </a:bodyPr>
        <a:lstStyle/>
        <a:p>
          <a:pPr marL="0" lvl="0" indent="0" algn="ctr" defTabSz="1066800">
            <a:lnSpc>
              <a:spcPct val="90000"/>
            </a:lnSpc>
            <a:spcBef>
              <a:spcPct val="0"/>
            </a:spcBef>
            <a:spcAft>
              <a:spcPct val="35000"/>
            </a:spcAft>
            <a:buNone/>
          </a:pPr>
          <a:r>
            <a:rPr lang="en-GB" sz="2400" kern="1200">
              <a:latin typeface="+mj-lt"/>
            </a:rPr>
            <a:t>Relationships</a:t>
          </a:r>
        </a:p>
      </dsp:txBody>
      <dsp:txXfrm>
        <a:off x="4064000" y="0"/>
        <a:ext cx="4064000" cy="1369229"/>
      </dsp:txXfrm>
    </dsp:sp>
    <dsp:sp modelId="{EEC7AA77-3722-41C0-A84C-6258B5D9F4AF}">
      <dsp:nvSpPr>
        <dsp:cNvPr id="0" name=""/>
        <dsp:cNvSpPr/>
      </dsp:nvSpPr>
      <dsp:spPr>
        <a:xfrm rot="10800000">
          <a:off x="0" y="1825639"/>
          <a:ext cx="4064000" cy="1825639"/>
        </a:xfrm>
        <a:prstGeom prst="round1Rect">
          <a:avLst/>
        </a:prstGeom>
        <a:solidFill>
          <a:schemeClr val="accent1">
            <a:hueOff val="0"/>
            <a:satOff val="0"/>
            <a:lumOff val="0"/>
            <a:alphaOff val="0"/>
          </a:schemeClr>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360000" numCol="1" spcCol="1270" anchor="ctr" anchorCtr="0">
          <a:noAutofit/>
        </a:bodyPr>
        <a:lstStyle/>
        <a:p>
          <a:pPr marL="0" lvl="0" indent="0" algn="ctr" defTabSz="1066800">
            <a:lnSpc>
              <a:spcPct val="90000"/>
            </a:lnSpc>
            <a:spcBef>
              <a:spcPct val="0"/>
            </a:spcBef>
            <a:spcAft>
              <a:spcPct val="35000"/>
            </a:spcAft>
            <a:buNone/>
          </a:pPr>
          <a:r>
            <a:rPr lang="en-GB" sz="2400" kern="1200">
              <a:latin typeface="+mj-lt"/>
            </a:rPr>
            <a:t>Achievement</a:t>
          </a:r>
        </a:p>
      </dsp:txBody>
      <dsp:txXfrm rot="10800000">
        <a:off x="0" y="2282049"/>
        <a:ext cx="4064000" cy="1369229"/>
      </dsp:txXfrm>
    </dsp:sp>
    <dsp:sp modelId="{F83C63ED-6193-4ABA-B28F-0B635DF3A758}">
      <dsp:nvSpPr>
        <dsp:cNvPr id="0" name=""/>
        <dsp:cNvSpPr/>
      </dsp:nvSpPr>
      <dsp:spPr>
        <a:xfrm rot="5400000">
          <a:off x="5183180" y="706459"/>
          <a:ext cx="1825639" cy="4064000"/>
        </a:xfrm>
        <a:prstGeom prst="round1Rect">
          <a:avLst/>
        </a:prstGeom>
        <a:solidFill>
          <a:schemeClr val="accent1">
            <a:hueOff val="0"/>
            <a:satOff val="0"/>
            <a:lumOff val="0"/>
            <a:alphaOff val="0"/>
          </a:schemeClr>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360000" numCol="1" spcCol="1270" anchor="ctr" anchorCtr="0">
          <a:noAutofit/>
        </a:bodyPr>
        <a:lstStyle/>
        <a:p>
          <a:pPr marL="0" lvl="0" indent="0" algn="ctr" defTabSz="1066800">
            <a:lnSpc>
              <a:spcPct val="90000"/>
            </a:lnSpc>
            <a:spcBef>
              <a:spcPct val="0"/>
            </a:spcBef>
            <a:spcAft>
              <a:spcPct val="35000"/>
            </a:spcAft>
            <a:buNone/>
          </a:pPr>
          <a:r>
            <a:rPr lang="en-GB" sz="2400" kern="1200">
              <a:latin typeface="+mj-lt"/>
            </a:rPr>
            <a:t>Meaningful work</a:t>
          </a:r>
        </a:p>
      </dsp:txBody>
      <dsp:txXfrm rot="-5400000">
        <a:off x="4064000" y="2282049"/>
        <a:ext cx="4064000" cy="1369229"/>
      </dsp:txXfrm>
    </dsp:sp>
    <dsp:sp modelId="{5F049B71-FA0D-4B63-847E-0A81BCBCC9E0}">
      <dsp:nvSpPr>
        <dsp:cNvPr id="0" name=""/>
        <dsp:cNvSpPr/>
      </dsp:nvSpPr>
      <dsp:spPr>
        <a:xfrm>
          <a:off x="2427711" y="1361904"/>
          <a:ext cx="3272576" cy="927470"/>
        </a:xfrm>
        <a:prstGeom prst="roundRect">
          <a:avLst/>
        </a:prstGeom>
        <a:solidFill>
          <a:schemeClr val="tx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mj-lt"/>
            </a:rPr>
            <a:t>Good Days at Work</a:t>
          </a:r>
        </a:p>
      </dsp:txBody>
      <dsp:txXfrm>
        <a:off x="2472986" y="1407179"/>
        <a:ext cx="3182026" cy="8369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AD744-C236-4A8D-A24B-BF3F897B35E2}">
      <dsp:nvSpPr>
        <dsp:cNvPr id="0" name=""/>
        <dsp:cNvSpPr/>
      </dsp:nvSpPr>
      <dsp:spPr>
        <a:xfrm rot="16200000">
          <a:off x="734190" y="-734190"/>
          <a:ext cx="1801911" cy="327029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n-lt"/>
          </a:endParaRPr>
        </a:p>
        <a:p>
          <a:pPr marL="0" lvl="0" indent="0" algn="ctr" defTabSz="622300">
            <a:lnSpc>
              <a:spcPct val="90000"/>
            </a:lnSpc>
            <a:spcBef>
              <a:spcPct val="0"/>
            </a:spcBef>
            <a:spcAft>
              <a:spcPct val="35000"/>
            </a:spcAft>
            <a:buNone/>
          </a:pPr>
          <a:r>
            <a:rPr lang="en-GB" sz="1400" b="1" kern="1200">
              <a:latin typeface="+mn-lt"/>
            </a:rPr>
            <a:t>Strategy</a:t>
          </a:r>
          <a:r>
            <a:rPr lang="en-GB" sz="1400" kern="1200">
              <a:latin typeface="+mn-lt"/>
            </a:rPr>
            <a:t>: </a:t>
          </a:r>
          <a:r>
            <a:rPr kumimoji="0" lang="en-GB" sz="1400" b="0" i="0" u="none" strike="noStrike" kern="1200" cap="none" spc="0" normalizeH="0" baseline="0" noProof="0">
              <a:ln>
                <a:noFill/>
              </a:ln>
              <a:solidFill>
                <a:schemeClr val="bg1"/>
              </a:solidFill>
              <a:effectLst/>
              <a:uLnTx/>
              <a:uFillTx/>
              <a:latin typeface="+mn-lt"/>
              <a:ea typeface="+mn-ea"/>
              <a:cs typeface="+mn-cs"/>
            </a:rPr>
            <a:t>Mission, vision and values; purpose, goals and performance; agility</a:t>
          </a:r>
          <a:r>
            <a:rPr lang="en-GB" sz="1400" kern="1200">
              <a:solidFill>
                <a:schemeClr val="bg1"/>
              </a:solidFill>
              <a:latin typeface="+mn-lt"/>
            </a:rPr>
            <a:t> </a:t>
          </a:r>
        </a:p>
      </dsp:txBody>
      <dsp:txXfrm rot="5400000">
        <a:off x="0" y="0"/>
        <a:ext cx="3270291" cy="1351433"/>
      </dsp:txXfrm>
    </dsp:sp>
    <dsp:sp modelId="{D611306D-15D8-4140-948B-421EE86B3333}">
      <dsp:nvSpPr>
        <dsp:cNvPr id="0" name=""/>
        <dsp:cNvSpPr/>
      </dsp:nvSpPr>
      <dsp:spPr>
        <a:xfrm>
          <a:off x="3270291" y="0"/>
          <a:ext cx="3270291" cy="180191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GB" sz="1400" b="1" kern="1200">
            <a:solidFill>
              <a:schemeClr val="bg1"/>
            </a:solidFill>
            <a:latin typeface="+mn-lt"/>
          </a:endParaRPr>
        </a:p>
        <a:p>
          <a:pPr marL="0" lvl="0" indent="0" algn="ctr" defTabSz="622300">
            <a:lnSpc>
              <a:spcPct val="90000"/>
            </a:lnSpc>
            <a:spcBef>
              <a:spcPct val="0"/>
            </a:spcBef>
            <a:spcAft>
              <a:spcPct val="35000"/>
            </a:spcAft>
            <a:buNone/>
          </a:pPr>
          <a:r>
            <a:rPr lang="en-GB" sz="1400" b="1" kern="1200">
              <a:solidFill>
                <a:schemeClr val="bg1"/>
              </a:solidFill>
              <a:latin typeface="+mn-lt"/>
            </a:rPr>
            <a:t>Work environment</a:t>
          </a:r>
          <a:r>
            <a:rPr lang="en-GB" sz="1400" kern="1200">
              <a:solidFill>
                <a:schemeClr val="bg1"/>
              </a:solidFill>
              <a:latin typeface="+mn-lt"/>
            </a:rPr>
            <a:t>: </a:t>
          </a:r>
          <a:r>
            <a:rPr kumimoji="0" lang="en-GB" sz="1400" b="0" i="0" u="none" strike="noStrike" kern="1200" cap="none" spc="0" normalizeH="0" baseline="0" noProof="0">
              <a:ln>
                <a:noFill/>
              </a:ln>
              <a:solidFill>
                <a:schemeClr val="bg1"/>
              </a:solidFill>
              <a:effectLst/>
              <a:uLnTx/>
              <a:uFillTx/>
              <a:latin typeface="+mn-lt"/>
              <a:ea typeface="+mn-ea"/>
              <a:cs typeface="+mn-cs"/>
            </a:rPr>
            <a:t>Organisational structure; process, policy and procedure; resources</a:t>
          </a:r>
          <a:endParaRPr lang="en-GB" sz="1400" kern="1200">
            <a:solidFill>
              <a:schemeClr val="bg1"/>
            </a:solidFill>
            <a:latin typeface="+mn-lt"/>
          </a:endParaRPr>
        </a:p>
      </dsp:txBody>
      <dsp:txXfrm>
        <a:off x="3270291" y="0"/>
        <a:ext cx="3270291" cy="1351433"/>
      </dsp:txXfrm>
    </dsp:sp>
    <dsp:sp modelId="{6CCE86A1-A336-4923-9980-03242C6D354D}">
      <dsp:nvSpPr>
        <dsp:cNvPr id="0" name=""/>
        <dsp:cNvSpPr/>
      </dsp:nvSpPr>
      <dsp:spPr>
        <a:xfrm rot="10800000">
          <a:off x="0" y="1801911"/>
          <a:ext cx="3270291" cy="180191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400" b="1" kern="1200">
              <a:latin typeface="+mn-lt"/>
            </a:rPr>
            <a:t>Social Environment: </a:t>
          </a:r>
          <a:r>
            <a:rPr kumimoji="0" lang="en-GB" sz="1400" b="0" i="0" u="none" strike="noStrike" kern="1200" cap="none" spc="0" normalizeH="0" baseline="0" noProof="0">
              <a:ln>
                <a:noFill/>
              </a:ln>
              <a:solidFill>
                <a:schemeClr val="bg1"/>
              </a:solidFill>
              <a:effectLst/>
              <a:uLnTx/>
              <a:uFillTx/>
              <a:latin typeface="+mn-lt"/>
              <a:ea typeface="+mn-ea"/>
              <a:cs typeface="+mn-cs"/>
            </a:rPr>
            <a:t>Leadership, collaboration, L&amp;D, recognition and D&amp;I</a:t>
          </a:r>
          <a:endParaRPr lang="en-GB" sz="1400" kern="1200">
            <a:solidFill>
              <a:schemeClr val="bg1"/>
            </a:solidFill>
            <a:latin typeface="+mn-lt"/>
          </a:endParaRPr>
        </a:p>
        <a:p>
          <a:pPr marL="0" lvl="0" algn="ctr" defTabSz="889000">
            <a:lnSpc>
              <a:spcPct val="90000"/>
            </a:lnSpc>
            <a:spcBef>
              <a:spcPct val="0"/>
            </a:spcBef>
            <a:spcAft>
              <a:spcPct val="35000"/>
            </a:spcAft>
            <a:buNone/>
          </a:pPr>
          <a:endParaRPr lang="en-GB" sz="1400" kern="1200">
            <a:latin typeface="+mn-lt"/>
          </a:endParaRPr>
        </a:p>
      </dsp:txBody>
      <dsp:txXfrm rot="10800000">
        <a:off x="0" y="2252388"/>
        <a:ext cx="3270291" cy="1351433"/>
      </dsp:txXfrm>
    </dsp:sp>
    <dsp:sp modelId="{620630D4-D7B9-4258-99F4-E8A4F1DCFAB5}">
      <dsp:nvSpPr>
        <dsp:cNvPr id="0" name=""/>
        <dsp:cNvSpPr/>
      </dsp:nvSpPr>
      <dsp:spPr>
        <a:xfrm rot="5400000">
          <a:off x="4004481" y="1067720"/>
          <a:ext cx="1801911" cy="327029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latin typeface="+mn-lt"/>
            </a:rPr>
            <a:t>Health, safety &amp; wellbeing</a:t>
          </a:r>
          <a:r>
            <a:rPr lang="en-GB" sz="1400" kern="1200">
              <a:latin typeface="+mn-lt"/>
            </a:rPr>
            <a:t>: </a:t>
          </a:r>
          <a:r>
            <a:rPr kumimoji="0" lang="en-GB" sz="1400" b="0" i="0" u="none" strike="noStrike" kern="1200" cap="none" spc="0" normalizeH="0" baseline="0" noProof="0">
              <a:ln>
                <a:noFill/>
              </a:ln>
              <a:solidFill>
                <a:schemeClr val="bg1"/>
              </a:solidFill>
              <a:effectLst/>
              <a:uLnTx/>
              <a:uFillTx/>
              <a:latin typeface="+mn-lt"/>
              <a:ea typeface="+mn-ea"/>
              <a:cs typeface="+mn-cs"/>
            </a:rPr>
            <a:t>Awareness &amp; promotion; physical and psychosocial risk management</a:t>
          </a:r>
          <a:endParaRPr lang="en-GB" sz="1400" kern="1200">
            <a:solidFill>
              <a:schemeClr val="bg1"/>
            </a:solidFill>
            <a:latin typeface="+mn-lt"/>
          </a:endParaRPr>
        </a:p>
      </dsp:txBody>
      <dsp:txXfrm rot="-5400000">
        <a:off x="3270291" y="2252388"/>
        <a:ext cx="3270291" cy="1351433"/>
      </dsp:txXfrm>
    </dsp:sp>
    <dsp:sp modelId="{0F48BA11-9248-4D04-B31F-4126A98B81A3}">
      <dsp:nvSpPr>
        <dsp:cNvPr id="0" name=""/>
        <dsp:cNvSpPr/>
      </dsp:nvSpPr>
      <dsp:spPr>
        <a:xfrm>
          <a:off x="1959489" y="1435258"/>
          <a:ext cx="2621603" cy="733305"/>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1"/>
              </a:solidFill>
              <a:latin typeface="+mn-lt"/>
            </a:rPr>
            <a:t>Best Practice</a:t>
          </a:r>
        </a:p>
      </dsp:txBody>
      <dsp:txXfrm>
        <a:off x="1995286" y="1471055"/>
        <a:ext cx="2550009" cy="6617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9B6FD-B000-46CB-9659-DCE5D06E62DC}">
      <dsp:nvSpPr>
        <dsp:cNvPr id="0" name=""/>
        <dsp:cNvSpPr/>
      </dsp:nvSpPr>
      <dsp:spPr>
        <a:xfrm>
          <a:off x="4067643" y="34252"/>
          <a:ext cx="1162491" cy="11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Lack of sleep</a:t>
          </a:r>
        </a:p>
      </dsp:txBody>
      <dsp:txXfrm>
        <a:off x="4067643" y="34252"/>
        <a:ext cx="1162491" cy="1162491"/>
      </dsp:txXfrm>
    </dsp:sp>
    <dsp:sp modelId="{AAD37BDE-670B-423E-A35D-60F21370B184}">
      <dsp:nvSpPr>
        <dsp:cNvPr id="0" name=""/>
        <dsp:cNvSpPr/>
      </dsp:nvSpPr>
      <dsp:spPr>
        <a:xfrm>
          <a:off x="1330821" y="354"/>
          <a:ext cx="4361312" cy="4361312"/>
        </a:xfrm>
        <a:prstGeom prst="circularArrow">
          <a:avLst>
            <a:gd name="adj1" fmla="val 5198"/>
            <a:gd name="adj2" fmla="val 335730"/>
            <a:gd name="adj3" fmla="val 21293987"/>
            <a:gd name="adj4" fmla="val 19765586"/>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F051F6-864F-4062-951C-0A70BEF019FD}">
      <dsp:nvSpPr>
        <dsp:cNvPr id="0" name=""/>
        <dsp:cNvSpPr/>
      </dsp:nvSpPr>
      <dsp:spPr>
        <a:xfrm>
          <a:off x="4770602" y="2197738"/>
          <a:ext cx="1162491" cy="11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self medication</a:t>
          </a:r>
        </a:p>
      </dsp:txBody>
      <dsp:txXfrm>
        <a:off x="4770602" y="2197738"/>
        <a:ext cx="1162491" cy="1162491"/>
      </dsp:txXfrm>
    </dsp:sp>
    <dsp:sp modelId="{E69FDCB0-49EC-4178-B6F7-F57643875E90}">
      <dsp:nvSpPr>
        <dsp:cNvPr id="0" name=""/>
        <dsp:cNvSpPr/>
      </dsp:nvSpPr>
      <dsp:spPr>
        <a:xfrm>
          <a:off x="1330821" y="354"/>
          <a:ext cx="4361312" cy="4361312"/>
        </a:xfrm>
        <a:prstGeom prst="circularArrow">
          <a:avLst>
            <a:gd name="adj1" fmla="val 5198"/>
            <a:gd name="adj2" fmla="val 335730"/>
            <a:gd name="adj3" fmla="val 4015470"/>
            <a:gd name="adj4" fmla="val 2252724"/>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CB0112-95BA-43A5-84A6-1BF0F34AF0D0}">
      <dsp:nvSpPr>
        <dsp:cNvPr id="0" name=""/>
        <dsp:cNvSpPr/>
      </dsp:nvSpPr>
      <dsp:spPr>
        <a:xfrm>
          <a:off x="2930231" y="3534845"/>
          <a:ext cx="1162491" cy="11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Anxiety/ stress</a:t>
          </a:r>
        </a:p>
      </dsp:txBody>
      <dsp:txXfrm>
        <a:off x="2930231" y="3534845"/>
        <a:ext cx="1162491" cy="1162491"/>
      </dsp:txXfrm>
    </dsp:sp>
    <dsp:sp modelId="{C2E06666-071C-4B2F-B705-2F356E842F06}">
      <dsp:nvSpPr>
        <dsp:cNvPr id="0" name=""/>
        <dsp:cNvSpPr/>
      </dsp:nvSpPr>
      <dsp:spPr>
        <a:xfrm>
          <a:off x="1330821" y="354"/>
          <a:ext cx="4361312" cy="4361312"/>
        </a:xfrm>
        <a:prstGeom prst="circularArrow">
          <a:avLst>
            <a:gd name="adj1" fmla="val 5198"/>
            <a:gd name="adj2" fmla="val 335730"/>
            <a:gd name="adj3" fmla="val 8211546"/>
            <a:gd name="adj4" fmla="val 6448800"/>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CC274F-0F35-490C-8E55-2331E769C129}">
      <dsp:nvSpPr>
        <dsp:cNvPr id="0" name=""/>
        <dsp:cNvSpPr/>
      </dsp:nvSpPr>
      <dsp:spPr>
        <a:xfrm>
          <a:off x="1089861" y="2197738"/>
          <a:ext cx="1162491" cy="11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Ill health/ absenteeism</a:t>
          </a:r>
        </a:p>
      </dsp:txBody>
      <dsp:txXfrm>
        <a:off x="1089861" y="2197738"/>
        <a:ext cx="1162491" cy="1162491"/>
      </dsp:txXfrm>
    </dsp:sp>
    <dsp:sp modelId="{504EDCFD-0988-45E4-B587-E5433245EBFC}">
      <dsp:nvSpPr>
        <dsp:cNvPr id="0" name=""/>
        <dsp:cNvSpPr/>
      </dsp:nvSpPr>
      <dsp:spPr>
        <a:xfrm>
          <a:off x="1330821" y="354"/>
          <a:ext cx="4361312" cy="4361312"/>
        </a:xfrm>
        <a:prstGeom prst="circularArrow">
          <a:avLst>
            <a:gd name="adj1" fmla="val 5198"/>
            <a:gd name="adj2" fmla="val 335730"/>
            <a:gd name="adj3" fmla="val 12298683"/>
            <a:gd name="adj4" fmla="val 10770283"/>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018615-5BBF-4E1A-B170-3C135E87B9BC}">
      <dsp:nvSpPr>
        <dsp:cNvPr id="0" name=""/>
        <dsp:cNvSpPr/>
      </dsp:nvSpPr>
      <dsp:spPr>
        <a:xfrm>
          <a:off x="1792820" y="34252"/>
          <a:ext cx="1162491" cy="11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Pain- MSD</a:t>
          </a:r>
        </a:p>
      </dsp:txBody>
      <dsp:txXfrm>
        <a:off x="1792820" y="34252"/>
        <a:ext cx="1162491" cy="1162491"/>
      </dsp:txXfrm>
    </dsp:sp>
    <dsp:sp modelId="{6B74D720-C693-4E26-8DFE-E03AC24ADAD0}">
      <dsp:nvSpPr>
        <dsp:cNvPr id="0" name=""/>
        <dsp:cNvSpPr/>
      </dsp:nvSpPr>
      <dsp:spPr>
        <a:xfrm>
          <a:off x="1330821" y="354"/>
          <a:ext cx="4361312" cy="4361312"/>
        </a:xfrm>
        <a:prstGeom prst="circularArrow">
          <a:avLst>
            <a:gd name="adj1" fmla="val 5198"/>
            <a:gd name="adj2" fmla="val 335730"/>
            <a:gd name="adj3" fmla="val 16866456"/>
            <a:gd name="adj4" fmla="val 15197814"/>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4CBFD-751D-4784-A19E-1A91CC011E61}">
      <dsp:nvSpPr>
        <dsp:cNvPr id="0" name=""/>
        <dsp:cNvSpPr/>
      </dsp:nvSpPr>
      <dsp:spPr>
        <a:xfrm>
          <a:off x="1561347" y="292218"/>
          <a:ext cx="3776366" cy="3776366"/>
        </a:xfrm>
        <a:prstGeom prst="pie">
          <a:avLst>
            <a:gd name="adj1" fmla="val 16200000"/>
            <a:gd name="adj2" fmla="val 18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Routine</a:t>
          </a:r>
          <a:endParaRPr lang="en-GB" sz="2400" b="1" kern="1200"/>
        </a:p>
      </dsp:txBody>
      <dsp:txXfrm>
        <a:off x="3551581" y="1092448"/>
        <a:ext cx="1348702" cy="1123918"/>
      </dsp:txXfrm>
    </dsp:sp>
    <dsp:sp modelId="{FCF6D310-4BD3-4C30-A01D-FAF924998B7F}">
      <dsp:nvSpPr>
        <dsp:cNvPr id="0" name=""/>
        <dsp:cNvSpPr/>
      </dsp:nvSpPr>
      <dsp:spPr>
        <a:xfrm>
          <a:off x="1483571" y="427089"/>
          <a:ext cx="3776366" cy="3776366"/>
        </a:xfrm>
        <a:prstGeom prst="pie">
          <a:avLst>
            <a:gd name="adj1" fmla="val 1800000"/>
            <a:gd name="adj2" fmla="val 90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Reward</a:t>
          </a:r>
          <a:endParaRPr lang="en-GB" sz="2400" b="1" kern="1200"/>
        </a:p>
      </dsp:txBody>
      <dsp:txXfrm>
        <a:off x="2382706" y="2877231"/>
        <a:ext cx="2023053" cy="989048"/>
      </dsp:txXfrm>
    </dsp:sp>
    <dsp:sp modelId="{DB9026C5-4D68-4A16-A645-28EF930D476D}">
      <dsp:nvSpPr>
        <dsp:cNvPr id="0" name=""/>
        <dsp:cNvSpPr/>
      </dsp:nvSpPr>
      <dsp:spPr>
        <a:xfrm>
          <a:off x="1405796" y="292218"/>
          <a:ext cx="3776366" cy="3776366"/>
        </a:xfrm>
        <a:prstGeom prst="pie">
          <a:avLst>
            <a:gd name="adj1" fmla="val 9000000"/>
            <a:gd name="adj2" fmla="val 162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Cue</a:t>
          </a:r>
          <a:endParaRPr lang="en-GB" sz="2400" b="1" kern="1200"/>
        </a:p>
      </dsp:txBody>
      <dsp:txXfrm>
        <a:off x="1843225" y="1092448"/>
        <a:ext cx="1348702" cy="1123918"/>
      </dsp:txXfrm>
    </dsp:sp>
    <dsp:sp modelId="{BE8E1EB3-E051-4080-9B75-FE729271D428}">
      <dsp:nvSpPr>
        <dsp:cNvPr id="0" name=""/>
        <dsp:cNvSpPr/>
      </dsp:nvSpPr>
      <dsp:spPr>
        <a:xfrm>
          <a:off x="1327883" y="58443"/>
          <a:ext cx="4243916" cy="4243916"/>
        </a:xfrm>
        <a:prstGeom prst="circularArrow">
          <a:avLst>
            <a:gd name="adj1" fmla="val 5085"/>
            <a:gd name="adj2" fmla="val 327528"/>
            <a:gd name="adj3" fmla="val 1472472"/>
            <a:gd name="adj4" fmla="val 16199432"/>
            <a:gd name="adj5" fmla="val 5932"/>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0108F5A7-5475-4F42-95BE-B91776A24170}">
      <dsp:nvSpPr>
        <dsp:cNvPr id="0" name=""/>
        <dsp:cNvSpPr/>
      </dsp:nvSpPr>
      <dsp:spPr>
        <a:xfrm>
          <a:off x="1249796" y="193075"/>
          <a:ext cx="4243916" cy="4243916"/>
        </a:xfrm>
        <a:prstGeom prst="circularArrow">
          <a:avLst>
            <a:gd name="adj1" fmla="val 5085"/>
            <a:gd name="adj2" fmla="val 327528"/>
            <a:gd name="adj3" fmla="val 8671970"/>
            <a:gd name="adj4" fmla="val 1800502"/>
            <a:gd name="adj5" fmla="val 5932"/>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060A0B36-41A7-48D1-AC51-11563A97A2F3}">
      <dsp:nvSpPr>
        <dsp:cNvPr id="0" name=""/>
        <dsp:cNvSpPr/>
      </dsp:nvSpPr>
      <dsp:spPr>
        <a:xfrm>
          <a:off x="1171710" y="58443"/>
          <a:ext cx="4243916" cy="4243916"/>
        </a:xfrm>
        <a:prstGeom prst="circularArrow">
          <a:avLst>
            <a:gd name="adj1" fmla="val 5085"/>
            <a:gd name="adj2" fmla="val 327528"/>
            <a:gd name="adj3" fmla="val 15873039"/>
            <a:gd name="adj4" fmla="val 9000000"/>
            <a:gd name="adj5" fmla="val 5932"/>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6109D-6F7E-48E9-A8CB-6C7F7C4D0A09}">
      <dsp:nvSpPr>
        <dsp:cNvPr id="0" name=""/>
        <dsp:cNvSpPr/>
      </dsp:nvSpPr>
      <dsp:spPr>
        <a:xfrm>
          <a:off x="0" y="266079"/>
          <a:ext cx="2398422" cy="15229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7893C-5DD0-4680-BD23-7EB7DC6BCDB3}">
      <dsp:nvSpPr>
        <dsp:cNvPr id="0" name=""/>
        <dsp:cNvSpPr/>
      </dsp:nvSpPr>
      <dsp:spPr>
        <a:xfrm>
          <a:off x="266491" y="519246"/>
          <a:ext cx="2398422" cy="15229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50 years since the health and safety at work act</a:t>
          </a:r>
          <a:endParaRPr lang="en-US" sz="2300" kern="1200"/>
        </a:p>
      </dsp:txBody>
      <dsp:txXfrm>
        <a:off x="311098" y="563853"/>
        <a:ext cx="2309208" cy="1433784"/>
      </dsp:txXfrm>
    </dsp:sp>
    <dsp:sp modelId="{97926A12-0AB0-44C7-A392-0883768D02D2}">
      <dsp:nvSpPr>
        <dsp:cNvPr id="0" name=""/>
        <dsp:cNvSpPr/>
      </dsp:nvSpPr>
      <dsp:spPr>
        <a:xfrm>
          <a:off x="2931405" y="266079"/>
          <a:ext cx="2398422" cy="15229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D47159-653F-475D-88EB-6154E49148FD}">
      <dsp:nvSpPr>
        <dsp:cNvPr id="0" name=""/>
        <dsp:cNvSpPr/>
      </dsp:nvSpPr>
      <dsp:spPr>
        <a:xfrm>
          <a:off x="3197897" y="519246"/>
          <a:ext cx="2398422" cy="15229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Recently been an increase in people off work due to ill health</a:t>
          </a:r>
          <a:endParaRPr lang="en-US" sz="2300" kern="1200" dirty="0"/>
        </a:p>
      </dsp:txBody>
      <dsp:txXfrm>
        <a:off x="3242504" y="563853"/>
        <a:ext cx="2309208" cy="1433784"/>
      </dsp:txXfrm>
    </dsp:sp>
    <dsp:sp modelId="{235A781E-13B9-46C4-B512-8B4D536D98A0}">
      <dsp:nvSpPr>
        <dsp:cNvPr id="0" name=""/>
        <dsp:cNvSpPr/>
      </dsp:nvSpPr>
      <dsp:spPr>
        <a:xfrm>
          <a:off x="5862811" y="266079"/>
          <a:ext cx="2398422" cy="15229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78D85-DB34-448B-B3D8-B17EED45D11B}">
      <dsp:nvSpPr>
        <dsp:cNvPr id="0" name=""/>
        <dsp:cNvSpPr/>
      </dsp:nvSpPr>
      <dsp:spPr>
        <a:xfrm>
          <a:off x="6129303" y="519246"/>
          <a:ext cx="2398422" cy="15229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How can we support workers more?</a:t>
          </a:r>
          <a:endParaRPr lang="en-US" sz="2300" kern="1200"/>
        </a:p>
      </dsp:txBody>
      <dsp:txXfrm>
        <a:off x="6173910" y="563853"/>
        <a:ext cx="2309208" cy="14337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F51C9-4FA6-477C-9E8C-55A75BA044E9}">
      <dsp:nvSpPr>
        <dsp:cNvPr id="0" name=""/>
        <dsp:cNvSpPr/>
      </dsp:nvSpPr>
      <dsp:spPr>
        <a:xfrm>
          <a:off x="0" y="11997"/>
          <a:ext cx="6512597" cy="1235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a:t>What should you expect from a good OH provider? </a:t>
          </a:r>
          <a:endParaRPr lang="en-US" sz="3200" kern="1200"/>
        </a:p>
      </dsp:txBody>
      <dsp:txXfrm>
        <a:off x="60313" y="72310"/>
        <a:ext cx="6391971" cy="1114894"/>
      </dsp:txXfrm>
    </dsp:sp>
    <dsp:sp modelId="{EF5075D4-5D9C-4E06-918C-25D74666C729}">
      <dsp:nvSpPr>
        <dsp:cNvPr id="0" name=""/>
        <dsp:cNvSpPr/>
      </dsp:nvSpPr>
      <dsp:spPr>
        <a:xfrm>
          <a:off x="0" y="1247517"/>
          <a:ext cx="6512597"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7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a:t>Focus on prevention</a:t>
          </a:r>
          <a:endParaRPr lang="en-US" sz="2500" kern="1200"/>
        </a:p>
        <a:p>
          <a:pPr marL="228600" lvl="1" indent="-228600" algn="l" defTabSz="1111250">
            <a:lnSpc>
              <a:spcPct val="90000"/>
            </a:lnSpc>
            <a:spcBef>
              <a:spcPct val="0"/>
            </a:spcBef>
            <a:spcAft>
              <a:spcPct val="20000"/>
            </a:spcAft>
            <a:buChar char="•"/>
          </a:pPr>
          <a:r>
            <a:rPr lang="en-GB" sz="2500" kern="1200"/>
            <a:t>A strategic, data led approach</a:t>
          </a:r>
          <a:endParaRPr lang="en-US" sz="2500" kern="1200"/>
        </a:p>
        <a:p>
          <a:pPr marL="228600" lvl="1" indent="-228600" algn="l" defTabSz="1111250">
            <a:lnSpc>
              <a:spcPct val="90000"/>
            </a:lnSpc>
            <a:spcBef>
              <a:spcPct val="0"/>
            </a:spcBef>
            <a:spcAft>
              <a:spcPct val="20000"/>
            </a:spcAft>
            <a:buChar char="•"/>
          </a:pPr>
          <a:r>
            <a:rPr lang="en-GB" sz="2500" kern="1200"/>
            <a:t>Wish to engage with the workforce and attend site in person</a:t>
          </a:r>
          <a:endParaRPr lang="en-US" sz="2500" kern="1200"/>
        </a:p>
      </dsp:txBody>
      <dsp:txXfrm>
        <a:off x="0" y="1247517"/>
        <a:ext cx="6512597" cy="1556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13A85-358A-4254-AFD7-2797A8361D03}">
      <dsp:nvSpPr>
        <dsp:cNvPr id="0" name=""/>
        <dsp:cNvSpPr/>
      </dsp:nvSpPr>
      <dsp:spPr>
        <a:xfrm>
          <a:off x="0" y="14703"/>
          <a:ext cx="8064896" cy="48389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2023 Budget recognition</a:t>
          </a:r>
        </a:p>
        <a:p>
          <a:pPr marL="0" lvl="0" indent="0" algn="ctr" defTabSz="1066800">
            <a:lnSpc>
              <a:spcPct val="90000"/>
            </a:lnSpc>
            <a:spcBef>
              <a:spcPct val="0"/>
            </a:spcBef>
            <a:spcAft>
              <a:spcPct val="35000"/>
            </a:spcAft>
            <a:buNone/>
          </a:pPr>
          <a:endParaRPr lang="en-GB" sz="2400" b="1" kern="1200" dirty="0"/>
        </a:p>
        <a:p>
          <a:pPr marL="0" lvl="0" indent="0" algn="ctr" defTabSz="1066800">
            <a:lnSpc>
              <a:spcPct val="90000"/>
            </a:lnSpc>
            <a:spcBef>
              <a:spcPct val="0"/>
            </a:spcBef>
            <a:spcAft>
              <a:spcPct val="35000"/>
            </a:spcAft>
            <a:buNone/>
          </a:pPr>
          <a:r>
            <a:rPr lang="en-GB" sz="2400" b="1" kern="1200" dirty="0"/>
            <a:t>PM announcement around fit notes</a:t>
          </a:r>
        </a:p>
        <a:p>
          <a:pPr marL="0" lvl="0" indent="0" algn="ctr" defTabSz="1066800">
            <a:lnSpc>
              <a:spcPct val="90000"/>
            </a:lnSpc>
            <a:spcBef>
              <a:spcPct val="0"/>
            </a:spcBef>
            <a:spcAft>
              <a:spcPct val="35000"/>
            </a:spcAft>
            <a:buNone/>
          </a:pPr>
          <a:endParaRPr lang="en-US" sz="2400" kern="1200" dirty="0"/>
        </a:p>
      </dsp:txBody>
      <dsp:txXfrm>
        <a:off x="141728" y="156431"/>
        <a:ext cx="7781440" cy="4555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3F97E-53F0-4289-81D2-372C88F26053}">
      <dsp:nvSpPr>
        <dsp:cNvPr id="0" name=""/>
        <dsp:cNvSpPr/>
      </dsp:nvSpPr>
      <dsp:spPr>
        <a:xfrm>
          <a:off x="3820686" y="1101025"/>
          <a:ext cx="852152" cy="91440"/>
        </a:xfrm>
        <a:custGeom>
          <a:avLst/>
          <a:gdLst/>
          <a:ahLst/>
          <a:cxnLst/>
          <a:rect l="0" t="0" r="0" b="0"/>
          <a:pathLst>
            <a:path>
              <a:moveTo>
                <a:pt x="0" y="45720"/>
              </a:moveTo>
              <a:lnTo>
                <a:pt x="443176" y="45720"/>
              </a:lnTo>
              <a:lnTo>
                <a:pt x="443176" y="76023"/>
              </a:lnTo>
              <a:lnTo>
                <a:pt x="852152" y="7602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24681" y="1142350"/>
        <a:ext cx="44163" cy="8791"/>
      </dsp:txXfrm>
    </dsp:sp>
    <dsp:sp modelId="{04D1A151-504A-4E32-B95B-56EDD655D0FB}">
      <dsp:nvSpPr>
        <dsp:cNvPr id="0" name=""/>
        <dsp:cNvSpPr/>
      </dsp:nvSpPr>
      <dsp:spPr>
        <a:xfrm>
          <a:off x="0" y="0"/>
          <a:ext cx="3822486" cy="2293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305" tIns="196610" rIns="187305" bIns="196610" numCol="1" spcCol="1270" anchor="ctr" anchorCtr="0">
          <a:noAutofit/>
        </a:bodyPr>
        <a:lstStyle/>
        <a:p>
          <a:pPr marL="0" lvl="0" indent="0" algn="ctr" defTabSz="844550">
            <a:lnSpc>
              <a:spcPct val="90000"/>
            </a:lnSpc>
            <a:spcBef>
              <a:spcPct val="0"/>
            </a:spcBef>
            <a:spcAft>
              <a:spcPct val="35000"/>
            </a:spcAft>
            <a:buNone/>
          </a:pPr>
          <a:r>
            <a:rPr lang="en-GB" sz="1900" b="1" kern="1200" dirty="0"/>
            <a:t>OH Expert group for OH for SMEs </a:t>
          </a:r>
          <a:endParaRPr lang="en-US" sz="1900" kern="1200" dirty="0"/>
        </a:p>
      </dsp:txBody>
      <dsp:txXfrm>
        <a:off x="0" y="0"/>
        <a:ext cx="3822486" cy="2293491"/>
      </dsp:txXfrm>
    </dsp:sp>
    <dsp:sp modelId="{BD66E799-A175-4FFA-9F04-A78DCB8FD56B}">
      <dsp:nvSpPr>
        <dsp:cNvPr id="0" name=""/>
        <dsp:cNvSpPr/>
      </dsp:nvSpPr>
      <dsp:spPr>
        <a:xfrm>
          <a:off x="1911243" y="2321995"/>
          <a:ext cx="4705239" cy="468632"/>
        </a:xfrm>
        <a:custGeom>
          <a:avLst/>
          <a:gdLst/>
          <a:ahLst/>
          <a:cxnLst/>
          <a:rect l="0" t="0" r="0" b="0"/>
          <a:pathLst>
            <a:path>
              <a:moveTo>
                <a:pt x="4705239" y="0"/>
              </a:moveTo>
              <a:lnTo>
                <a:pt x="4705239" y="251416"/>
              </a:lnTo>
              <a:lnTo>
                <a:pt x="0" y="251416"/>
              </a:lnTo>
              <a:lnTo>
                <a:pt x="0" y="46863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145571" y="2551915"/>
        <a:ext cx="236582" cy="8791"/>
      </dsp:txXfrm>
    </dsp:sp>
    <dsp:sp modelId="{A9A57177-2962-4469-80B9-96642CD3757D}">
      <dsp:nvSpPr>
        <dsp:cNvPr id="0" name=""/>
        <dsp:cNvSpPr/>
      </dsp:nvSpPr>
      <dsp:spPr>
        <a:xfrm>
          <a:off x="4705239" y="30303"/>
          <a:ext cx="3822486" cy="2293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305" tIns="196610" rIns="187305" bIns="196610" numCol="1" spcCol="1270" anchor="ctr" anchorCtr="0">
          <a:noAutofit/>
        </a:bodyPr>
        <a:lstStyle/>
        <a:p>
          <a:pPr marL="0" lvl="0" indent="0" algn="ctr" defTabSz="844550">
            <a:lnSpc>
              <a:spcPct val="90000"/>
            </a:lnSpc>
            <a:spcBef>
              <a:spcPct val="0"/>
            </a:spcBef>
            <a:spcAft>
              <a:spcPct val="35000"/>
            </a:spcAft>
            <a:buNone/>
          </a:pPr>
          <a:r>
            <a:rPr lang="en-GB" sz="1900" b="0" i="0" kern="1200" dirty="0"/>
            <a:t>£25m for subsidy pilot for SME’s to access occupational health</a:t>
          </a:r>
          <a:r>
            <a:rPr lang="en-GB" sz="1900" kern="1200" dirty="0"/>
            <a:t> to </a:t>
          </a:r>
          <a:r>
            <a:rPr lang="en-GB" sz="1900" b="0" i="0" kern="1200" dirty="0"/>
            <a:t>examine the impact on uptake of OH and build an evidence base for a national roll out of the subsidy. </a:t>
          </a:r>
          <a:r>
            <a:rPr lang="en-GB" sz="1900" kern="1200" dirty="0"/>
            <a:t>80% subsidy for first assessment in NW</a:t>
          </a:r>
          <a:endParaRPr lang="en-US" sz="1900" kern="1200" dirty="0"/>
        </a:p>
      </dsp:txBody>
      <dsp:txXfrm>
        <a:off x="4705239" y="30303"/>
        <a:ext cx="3822486" cy="2293491"/>
      </dsp:txXfrm>
    </dsp:sp>
    <dsp:sp modelId="{EA82D4F3-32F9-4054-81F2-99E3D67E2F65}">
      <dsp:nvSpPr>
        <dsp:cNvPr id="0" name=""/>
        <dsp:cNvSpPr/>
      </dsp:nvSpPr>
      <dsp:spPr>
        <a:xfrm>
          <a:off x="3820686" y="3969773"/>
          <a:ext cx="852152" cy="144031"/>
        </a:xfrm>
        <a:custGeom>
          <a:avLst/>
          <a:gdLst/>
          <a:ahLst/>
          <a:cxnLst/>
          <a:rect l="0" t="0" r="0" b="0"/>
          <a:pathLst>
            <a:path>
              <a:moveTo>
                <a:pt x="0" y="0"/>
              </a:moveTo>
              <a:lnTo>
                <a:pt x="443176" y="0"/>
              </a:lnTo>
              <a:lnTo>
                <a:pt x="443176" y="144031"/>
              </a:lnTo>
              <a:lnTo>
                <a:pt x="852152" y="14403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24402" y="4037393"/>
        <a:ext cx="44721" cy="8791"/>
      </dsp:txXfrm>
    </dsp:sp>
    <dsp:sp modelId="{4625F143-CCE3-4DA3-87A8-696758DBB093}">
      <dsp:nvSpPr>
        <dsp:cNvPr id="0" name=""/>
        <dsp:cNvSpPr/>
      </dsp:nvSpPr>
      <dsp:spPr>
        <a:xfrm>
          <a:off x="0" y="2823027"/>
          <a:ext cx="3822486" cy="2293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305" tIns="196610" rIns="187305" bIns="196610" numCol="1" spcCol="1270" anchor="ctr" anchorCtr="0">
          <a:noAutofit/>
        </a:bodyPr>
        <a:lstStyle/>
        <a:p>
          <a:pPr marL="0" lvl="0" indent="0" algn="ctr" defTabSz="844550">
            <a:lnSpc>
              <a:spcPct val="90000"/>
            </a:lnSpc>
            <a:spcBef>
              <a:spcPct val="0"/>
            </a:spcBef>
            <a:spcAft>
              <a:spcPct val="35000"/>
            </a:spcAft>
            <a:buNone/>
          </a:pPr>
          <a:r>
            <a:rPr lang="en-US" sz="1900" kern="1200" dirty="0"/>
            <a:t>Work Well - £57m for 15 pilots</a:t>
          </a:r>
        </a:p>
      </dsp:txBody>
      <dsp:txXfrm>
        <a:off x="0" y="2823027"/>
        <a:ext cx="3822486" cy="2293491"/>
      </dsp:txXfrm>
    </dsp:sp>
    <dsp:sp modelId="{580A6E8E-3AB0-4865-A064-9CC7A39CF047}">
      <dsp:nvSpPr>
        <dsp:cNvPr id="0" name=""/>
        <dsp:cNvSpPr/>
      </dsp:nvSpPr>
      <dsp:spPr>
        <a:xfrm>
          <a:off x="4705239" y="2967058"/>
          <a:ext cx="3822486" cy="2293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305" tIns="196610" rIns="187305" bIns="196610" numCol="1" spcCol="1270" anchor="t" anchorCtr="0">
          <a:noAutofit/>
        </a:bodyPr>
        <a:lstStyle/>
        <a:p>
          <a:pPr marL="0" lvl="0" indent="0" algn="l" defTabSz="844550">
            <a:lnSpc>
              <a:spcPct val="90000"/>
            </a:lnSpc>
            <a:spcBef>
              <a:spcPct val="0"/>
            </a:spcBef>
            <a:spcAft>
              <a:spcPct val="35000"/>
            </a:spcAft>
            <a:buNone/>
          </a:pPr>
          <a:r>
            <a:rPr lang="en-GB" sz="1900" b="0" i="0" kern="1200"/>
            <a:t>Consultations:</a:t>
          </a:r>
          <a:endParaRPr lang="en-US" sz="1900" kern="1200" dirty="0"/>
        </a:p>
        <a:p>
          <a:pPr marL="114300" lvl="1" indent="-114300" algn="l" defTabSz="666750">
            <a:lnSpc>
              <a:spcPct val="90000"/>
            </a:lnSpc>
            <a:spcBef>
              <a:spcPct val="0"/>
            </a:spcBef>
            <a:spcAft>
              <a:spcPct val="15000"/>
            </a:spcAft>
            <a:buChar char="•"/>
          </a:pPr>
          <a:r>
            <a:rPr lang="en-GB" sz="1500" b="0" i="0" kern="1200"/>
            <a:t>Fit notes</a:t>
          </a:r>
          <a:endParaRPr lang="en-US" sz="1500" kern="1200" dirty="0"/>
        </a:p>
        <a:p>
          <a:pPr marL="114300" lvl="1" indent="-114300" algn="l" defTabSz="666750">
            <a:lnSpc>
              <a:spcPct val="90000"/>
            </a:lnSpc>
            <a:spcBef>
              <a:spcPct val="0"/>
            </a:spcBef>
            <a:spcAft>
              <a:spcPct val="15000"/>
            </a:spcAft>
            <a:buChar char="•"/>
          </a:pPr>
          <a:r>
            <a:rPr lang="en-GB" sz="1500" b="0" i="0" kern="1200"/>
            <a:t>PIP</a:t>
          </a:r>
          <a:endParaRPr lang="en-US" sz="1500" kern="1200" dirty="0"/>
        </a:p>
        <a:p>
          <a:pPr marL="114300" lvl="1" indent="-114300" algn="l" defTabSz="666750">
            <a:lnSpc>
              <a:spcPct val="90000"/>
            </a:lnSpc>
            <a:spcBef>
              <a:spcPct val="0"/>
            </a:spcBef>
            <a:spcAft>
              <a:spcPct val="15000"/>
            </a:spcAft>
            <a:buChar char="•"/>
          </a:pPr>
          <a:r>
            <a:rPr lang="en-GB" sz="1500" b="0" i="0" kern="1200"/>
            <a:t>Treasur</a:t>
          </a:r>
          <a:r>
            <a:rPr lang="en-GB" sz="1500" kern="1200"/>
            <a:t>y response on incentives – response tbc</a:t>
          </a:r>
          <a:endParaRPr lang="en-US" sz="1500" kern="1200" dirty="0"/>
        </a:p>
      </dsp:txBody>
      <dsp:txXfrm>
        <a:off x="4705239" y="2967058"/>
        <a:ext cx="3822486" cy="22934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E763F-9D45-4991-9130-ACCC8FD1F061}">
      <dsp:nvSpPr>
        <dsp:cNvPr id="0" name=""/>
        <dsp:cNvSpPr/>
      </dsp:nvSpPr>
      <dsp:spPr>
        <a:xfrm>
          <a:off x="526" y="521088"/>
          <a:ext cx="2052885" cy="1231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Mon 17 Jun 4-5pm</a:t>
          </a:r>
        </a:p>
        <a:p>
          <a:pPr marL="0" lvl="0" indent="0" algn="ctr" defTabSz="444500">
            <a:lnSpc>
              <a:spcPct val="90000"/>
            </a:lnSpc>
            <a:spcBef>
              <a:spcPct val="0"/>
            </a:spcBef>
            <a:spcAft>
              <a:spcPct val="35000"/>
            </a:spcAft>
            <a:buNone/>
          </a:pPr>
          <a:r>
            <a:rPr lang="en-GB" sz="1000" kern="1200" dirty="0"/>
            <a:t>Noise issues at work – Clare Forshaw </a:t>
          </a:r>
          <a:endParaRPr lang="en-US" sz="1000" kern="1200" dirty="0"/>
        </a:p>
      </dsp:txBody>
      <dsp:txXfrm>
        <a:off x="526" y="521088"/>
        <a:ext cx="2052885" cy="1231731"/>
      </dsp:txXfrm>
    </dsp:sp>
    <dsp:sp modelId="{140043E0-E7EE-4A7E-BF68-524464AF86BD}">
      <dsp:nvSpPr>
        <dsp:cNvPr id="0" name=""/>
        <dsp:cNvSpPr/>
      </dsp:nvSpPr>
      <dsp:spPr>
        <a:xfrm>
          <a:off x="2258700" y="521088"/>
          <a:ext cx="2052885" cy="1231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Tue 25 Jun 3-4pm </a:t>
          </a:r>
        </a:p>
        <a:p>
          <a:pPr marL="0" lvl="0" indent="0" algn="ctr" defTabSz="444500">
            <a:lnSpc>
              <a:spcPct val="90000"/>
            </a:lnSpc>
            <a:spcBef>
              <a:spcPct val="0"/>
            </a:spcBef>
            <a:spcAft>
              <a:spcPct val="35000"/>
            </a:spcAft>
            <a:buNone/>
          </a:pPr>
          <a:r>
            <a:rPr lang="en-GB" sz="1000" kern="1200" dirty="0"/>
            <a:t>Onwards and upwards, the future for OH technicians A panel discussion on the role and contribution of OH Technicians, challenges and opportunities including education. – Panel discussion </a:t>
          </a:r>
          <a:endParaRPr lang="en-US" sz="1000" kern="1200" dirty="0"/>
        </a:p>
      </dsp:txBody>
      <dsp:txXfrm>
        <a:off x="2258700" y="521088"/>
        <a:ext cx="2052885" cy="1231731"/>
      </dsp:txXfrm>
    </dsp:sp>
    <dsp:sp modelId="{C07806C4-EB34-4CBE-A325-ECC9A195743B}">
      <dsp:nvSpPr>
        <dsp:cNvPr id="0" name=""/>
        <dsp:cNvSpPr/>
      </dsp:nvSpPr>
      <dsp:spPr>
        <a:xfrm>
          <a:off x="526" y="1958108"/>
          <a:ext cx="2052885" cy="1231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Wed 10 Jul 12-1pm </a:t>
          </a:r>
        </a:p>
        <a:p>
          <a:pPr marL="0" lvl="0" indent="0" algn="ctr" defTabSz="444500">
            <a:lnSpc>
              <a:spcPct val="90000"/>
            </a:lnSpc>
            <a:spcBef>
              <a:spcPct val="0"/>
            </a:spcBef>
            <a:spcAft>
              <a:spcPct val="35000"/>
            </a:spcAft>
            <a:buNone/>
          </a:pPr>
          <a:r>
            <a:rPr lang="en-GB" sz="1000" kern="1200" dirty="0"/>
            <a:t>Skin issues at work - Dr Katrin Alden </a:t>
          </a:r>
          <a:endParaRPr lang="en-US" sz="1000" kern="1200" dirty="0"/>
        </a:p>
      </dsp:txBody>
      <dsp:txXfrm>
        <a:off x="526" y="1958108"/>
        <a:ext cx="2052885" cy="1231731"/>
      </dsp:txXfrm>
    </dsp:sp>
    <dsp:sp modelId="{8B51BB47-219A-4CC4-A882-1D243BAF43E1}">
      <dsp:nvSpPr>
        <dsp:cNvPr id="0" name=""/>
        <dsp:cNvSpPr/>
      </dsp:nvSpPr>
      <dsp:spPr>
        <a:xfrm>
          <a:off x="2258700" y="1958108"/>
          <a:ext cx="2052885" cy="1231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Mon 2 Sep 12-1pm </a:t>
          </a:r>
        </a:p>
        <a:p>
          <a:pPr marL="0" lvl="0" indent="0" algn="ctr" defTabSz="444500">
            <a:lnSpc>
              <a:spcPct val="90000"/>
            </a:lnSpc>
            <a:spcBef>
              <a:spcPct val="0"/>
            </a:spcBef>
            <a:spcAft>
              <a:spcPct val="35000"/>
            </a:spcAft>
            <a:buNone/>
          </a:pPr>
          <a:r>
            <a:rPr lang="en-GB" sz="1000" kern="1200" dirty="0"/>
            <a:t>Hand Arm Vibration at work - Dr Ian Lawson </a:t>
          </a:r>
          <a:endParaRPr lang="en-US" sz="1000" kern="1200" dirty="0"/>
        </a:p>
      </dsp:txBody>
      <dsp:txXfrm>
        <a:off x="2258700" y="1958108"/>
        <a:ext cx="2052885" cy="1231731"/>
      </dsp:txXfrm>
    </dsp:sp>
    <dsp:sp modelId="{D101778E-B958-4CC8-B5A1-06FA474D98B8}">
      <dsp:nvSpPr>
        <dsp:cNvPr id="0" name=""/>
        <dsp:cNvSpPr/>
      </dsp:nvSpPr>
      <dsp:spPr>
        <a:xfrm>
          <a:off x="526" y="3395128"/>
          <a:ext cx="2052885" cy="1231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Mon 14 Oct 12-1pm </a:t>
          </a:r>
        </a:p>
        <a:p>
          <a:pPr marL="0" lvl="0" indent="0" algn="ctr" defTabSz="444500">
            <a:lnSpc>
              <a:spcPct val="90000"/>
            </a:lnSpc>
            <a:spcBef>
              <a:spcPct val="0"/>
            </a:spcBef>
            <a:spcAft>
              <a:spcPct val="35000"/>
            </a:spcAft>
            <a:buNone/>
          </a:pPr>
          <a:r>
            <a:rPr lang="en-GB" sz="1000" kern="1200" dirty="0"/>
            <a:t>From Risk assessment to Health surveillance - a journey explained – Dr Dil Sen </a:t>
          </a:r>
          <a:endParaRPr lang="en-US" sz="1000" kern="1200" dirty="0"/>
        </a:p>
      </dsp:txBody>
      <dsp:txXfrm>
        <a:off x="526" y="3395128"/>
        <a:ext cx="2052885" cy="1231731"/>
      </dsp:txXfrm>
    </dsp:sp>
    <dsp:sp modelId="{3F039499-B27C-4B9E-83FD-0D20256979A8}">
      <dsp:nvSpPr>
        <dsp:cNvPr id="0" name=""/>
        <dsp:cNvSpPr/>
      </dsp:nvSpPr>
      <dsp:spPr>
        <a:xfrm>
          <a:off x="2258700" y="3395128"/>
          <a:ext cx="2052885" cy="1231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Register at https://www.som.org.uk/events</a:t>
          </a:r>
          <a:endParaRPr lang="en-US" sz="1600" b="1" kern="1200" dirty="0">
            <a:latin typeface="Arial" panose="020B0604020202020204" pitchFamily="34" charset="0"/>
            <a:cs typeface="Arial" panose="020B0604020202020204" pitchFamily="34" charset="0"/>
          </a:endParaRPr>
        </a:p>
      </dsp:txBody>
      <dsp:txXfrm>
        <a:off x="2258700" y="3395128"/>
        <a:ext cx="2052885" cy="12317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216E1-3E34-4024-8063-907859C1FAAB}">
      <dsp:nvSpPr>
        <dsp:cNvPr id="0" name=""/>
        <dsp:cNvSpPr/>
      </dsp:nvSpPr>
      <dsp:spPr>
        <a:xfrm rot="16200000">
          <a:off x="794327" y="-794327"/>
          <a:ext cx="1621957" cy="3210612"/>
        </a:xfrm>
        <a:prstGeom prst="round1Rect">
          <a:avLst/>
        </a:prstGeom>
        <a:solidFill>
          <a:schemeClr val="accent1"/>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68000" rIns="113792" bIns="113792" numCol="1" spcCol="1270" anchor="t" anchorCtr="0">
          <a:noAutofit/>
        </a:bodyPr>
        <a:lstStyle/>
        <a:p>
          <a:pPr marL="0" lvl="0" indent="0" algn="ctr" defTabSz="711200">
            <a:lnSpc>
              <a:spcPct val="90000"/>
            </a:lnSpc>
            <a:spcBef>
              <a:spcPct val="0"/>
            </a:spcBef>
            <a:spcAft>
              <a:spcPct val="35000"/>
            </a:spcAft>
            <a:buNone/>
          </a:pPr>
          <a:r>
            <a:rPr lang="en-GB" sz="1600" b="1" kern="1200">
              <a:solidFill>
                <a:schemeClr val="bg1"/>
              </a:solidFill>
              <a:latin typeface="+mn-lt"/>
            </a:rPr>
            <a:t>Positive experiences: </a:t>
          </a:r>
          <a:r>
            <a:rPr lang="en-GB" sz="1600" kern="1200">
              <a:solidFill>
                <a:schemeClr val="bg1"/>
              </a:solidFill>
              <a:latin typeface="+mn-lt"/>
            </a:rPr>
            <a:t>they feel ‘excited’ and ‘motivated’</a:t>
          </a:r>
          <a:endParaRPr lang="en-GB" sz="1600" kern="1200">
            <a:latin typeface="+mn-lt"/>
          </a:endParaRPr>
        </a:p>
      </dsp:txBody>
      <dsp:txXfrm rot="5400000">
        <a:off x="0" y="0"/>
        <a:ext cx="3210612" cy="1216467"/>
      </dsp:txXfrm>
    </dsp:sp>
    <dsp:sp modelId="{14C5FB44-9684-44B1-A753-7AFEC631C6CF}">
      <dsp:nvSpPr>
        <dsp:cNvPr id="0" name=""/>
        <dsp:cNvSpPr/>
      </dsp:nvSpPr>
      <dsp:spPr>
        <a:xfrm>
          <a:off x="3210612" y="0"/>
          <a:ext cx="3210612" cy="1621957"/>
        </a:xfrm>
        <a:prstGeom prst="round1Rect">
          <a:avLst/>
        </a:prstGeom>
        <a:solidFill>
          <a:schemeClr val="accent1"/>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68000" rIns="113792" bIns="113792" numCol="1" spcCol="1270" anchor="t" anchorCtr="0">
          <a:noAutofit/>
        </a:bodyPr>
        <a:lstStyle/>
        <a:p>
          <a:pPr marL="0" lvl="0" indent="0" algn="ctr" defTabSz="711200">
            <a:lnSpc>
              <a:spcPct val="90000"/>
            </a:lnSpc>
            <a:spcBef>
              <a:spcPct val="0"/>
            </a:spcBef>
            <a:spcAft>
              <a:spcPct val="35000"/>
            </a:spcAft>
            <a:buNone/>
          </a:pPr>
          <a:r>
            <a:rPr lang="en-GB" sz="1600" b="1" kern="1200">
              <a:solidFill>
                <a:schemeClr val="bg1"/>
              </a:solidFill>
              <a:latin typeface="+mn-lt"/>
            </a:rPr>
            <a:t>Social relationships: </a:t>
          </a:r>
          <a:r>
            <a:rPr lang="en-GB" sz="1600" kern="1200">
              <a:solidFill>
                <a:schemeClr val="bg1"/>
              </a:solidFill>
              <a:latin typeface="+mn-lt"/>
            </a:rPr>
            <a:t>they have positive connections with their colleagues</a:t>
          </a:r>
          <a:endParaRPr lang="en-GB" sz="1600" kern="1200">
            <a:latin typeface="+mn-lt"/>
          </a:endParaRPr>
        </a:p>
      </dsp:txBody>
      <dsp:txXfrm>
        <a:off x="3210612" y="0"/>
        <a:ext cx="3210612" cy="1216467"/>
      </dsp:txXfrm>
    </dsp:sp>
    <dsp:sp modelId="{C2CA56A9-B4CA-4936-BABA-F19684E50C87}">
      <dsp:nvSpPr>
        <dsp:cNvPr id="0" name=""/>
        <dsp:cNvSpPr/>
      </dsp:nvSpPr>
      <dsp:spPr>
        <a:xfrm rot="10800000">
          <a:off x="0" y="1621957"/>
          <a:ext cx="3210612" cy="1621957"/>
        </a:xfrm>
        <a:prstGeom prst="round1Rect">
          <a:avLst/>
        </a:prstGeom>
        <a:solidFill>
          <a:schemeClr val="accent1"/>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44000" rIns="113792" bIns="113792" numCol="1" spcCol="1270" anchor="t" anchorCtr="0">
          <a:noAutofit/>
        </a:bodyPr>
        <a:lstStyle/>
        <a:p>
          <a:pPr marL="0" lvl="0" indent="0" algn="ctr" defTabSz="711200">
            <a:lnSpc>
              <a:spcPct val="90000"/>
            </a:lnSpc>
            <a:spcBef>
              <a:spcPct val="0"/>
            </a:spcBef>
            <a:spcAft>
              <a:spcPct val="35000"/>
            </a:spcAft>
            <a:buNone/>
          </a:pPr>
          <a:r>
            <a:rPr lang="en-GB" sz="1600" b="1" kern="1200">
              <a:solidFill>
                <a:schemeClr val="bg1"/>
              </a:solidFill>
              <a:latin typeface="+mn-lt"/>
            </a:rPr>
            <a:t>Task achievement: </a:t>
          </a:r>
          <a:r>
            <a:rPr lang="en-GB" sz="1600" kern="1200">
              <a:solidFill>
                <a:schemeClr val="bg1"/>
              </a:solidFill>
              <a:latin typeface="+mn-lt"/>
            </a:rPr>
            <a:t>they can </a:t>
          </a:r>
          <a:br>
            <a:rPr lang="en-GB" sz="1600" kern="1200">
              <a:solidFill>
                <a:schemeClr val="bg1"/>
              </a:solidFill>
              <a:latin typeface="+mn-lt"/>
            </a:rPr>
          </a:br>
          <a:r>
            <a:rPr lang="en-GB" sz="1600" kern="1200">
              <a:solidFill>
                <a:schemeClr val="bg1"/>
              </a:solidFill>
              <a:latin typeface="+mn-lt"/>
            </a:rPr>
            <a:t>‘get their work done’</a:t>
          </a:r>
          <a:endParaRPr lang="en-GB" sz="1600" kern="1200">
            <a:latin typeface="+mn-lt"/>
          </a:endParaRPr>
        </a:p>
      </dsp:txBody>
      <dsp:txXfrm rot="10800000">
        <a:off x="0" y="2027446"/>
        <a:ext cx="3210612" cy="1216467"/>
      </dsp:txXfrm>
    </dsp:sp>
    <dsp:sp modelId="{237FE6E5-E2A3-4BD5-B9E0-18FFA80746B4}">
      <dsp:nvSpPr>
        <dsp:cNvPr id="0" name=""/>
        <dsp:cNvSpPr/>
      </dsp:nvSpPr>
      <dsp:spPr>
        <a:xfrm rot="5400000">
          <a:off x="4004940" y="827629"/>
          <a:ext cx="1621957" cy="3210612"/>
        </a:xfrm>
        <a:prstGeom prst="round1Rect">
          <a:avLst/>
        </a:prstGeom>
        <a:solidFill>
          <a:schemeClr val="accent1"/>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44000" rIns="113792" bIns="113792" numCol="1" spcCol="1270" anchor="t" anchorCtr="0">
          <a:noAutofit/>
        </a:bodyPr>
        <a:lstStyle/>
        <a:p>
          <a:pPr marL="0" lvl="0" indent="0" algn="ctr" defTabSz="711200">
            <a:lnSpc>
              <a:spcPct val="90000"/>
            </a:lnSpc>
            <a:spcBef>
              <a:spcPct val="0"/>
            </a:spcBef>
            <a:spcAft>
              <a:spcPct val="35000"/>
            </a:spcAft>
            <a:buNone/>
          </a:pPr>
          <a:r>
            <a:rPr lang="en-GB" sz="1600" b="1" kern="1200">
              <a:solidFill>
                <a:schemeClr val="bg1"/>
              </a:solidFill>
              <a:latin typeface="+mn-lt"/>
            </a:rPr>
            <a:t>Meaningful work: </a:t>
          </a:r>
          <a:r>
            <a:rPr lang="en-GB" sz="1600" kern="1200">
              <a:solidFill>
                <a:schemeClr val="bg1"/>
              </a:solidFill>
              <a:latin typeface="+mn-lt"/>
            </a:rPr>
            <a:t>the work they do makes an impact and has purpose</a:t>
          </a:r>
          <a:endParaRPr lang="en-GB" sz="1600" kern="1200">
            <a:latin typeface="+mn-lt"/>
          </a:endParaRPr>
        </a:p>
      </dsp:txBody>
      <dsp:txXfrm rot="-5400000">
        <a:off x="3210612" y="2027445"/>
        <a:ext cx="3210612" cy="1216467"/>
      </dsp:txXfrm>
    </dsp:sp>
    <dsp:sp modelId="{CE4E6DC9-6E4A-487A-ABAB-03374E36C6E8}">
      <dsp:nvSpPr>
        <dsp:cNvPr id="0" name=""/>
        <dsp:cNvSpPr/>
      </dsp:nvSpPr>
      <dsp:spPr>
        <a:xfrm>
          <a:off x="1511594" y="1362306"/>
          <a:ext cx="3398035" cy="519301"/>
        </a:xfrm>
        <a:prstGeom prst="roundRect">
          <a:avLst/>
        </a:prstGeom>
        <a:solidFill>
          <a:schemeClr val="bg1"/>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accent1"/>
              </a:solidFill>
              <a:latin typeface="+mn-lt"/>
            </a:rPr>
            <a:t>Good Day at Work</a:t>
          </a:r>
        </a:p>
      </dsp:txBody>
      <dsp:txXfrm>
        <a:off x="1536944" y="1387656"/>
        <a:ext cx="3347335" cy="4686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A1DF2-1AA2-4B27-88DD-607849B02399}">
      <dsp:nvSpPr>
        <dsp:cNvPr id="0" name=""/>
        <dsp:cNvSpPr/>
      </dsp:nvSpPr>
      <dsp:spPr>
        <a:xfrm>
          <a:off x="63802" y="0"/>
          <a:ext cx="2101984" cy="2808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a:latin typeface="+mn-lt"/>
            </a:rPr>
            <a:t>Six Essentials - Drivers </a:t>
          </a:r>
        </a:p>
      </dsp:txBody>
      <dsp:txXfrm>
        <a:off x="63802" y="0"/>
        <a:ext cx="2101984" cy="840793"/>
      </dsp:txXfrm>
    </dsp:sp>
    <dsp:sp modelId="{CE9972DE-9B8E-407B-B6AE-B873D4B19499}">
      <dsp:nvSpPr>
        <dsp:cNvPr id="0" name=""/>
        <dsp:cNvSpPr/>
      </dsp:nvSpPr>
      <dsp:spPr>
        <a:xfrm>
          <a:off x="200766" y="1184140"/>
          <a:ext cx="2568876" cy="2667395"/>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Balanced workload</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Job security and change</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Job conditions</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Resources and communication</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Work relationships</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Control</a:t>
          </a:r>
        </a:p>
      </dsp:txBody>
      <dsp:txXfrm>
        <a:off x="276006" y="1259380"/>
        <a:ext cx="2418396" cy="2516915"/>
      </dsp:txXfrm>
    </dsp:sp>
    <dsp:sp modelId="{CED8998D-5BE7-4551-A49F-4EF8DE6F0246}">
      <dsp:nvSpPr>
        <dsp:cNvPr id="0" name=""/>
        <dsp:cNvSpPr/>
      </dsp:nvSpPr>
      <dsp:spPr>
        <a:xfrm>
          <a:off x="2602962" y="90377"/>
          <a:ext cx="799271" cy="523333"/>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mn-lt"/>
          </a:endParaRPr>
        </a:p>
      </dsp:txBody>
      <dsp:txXfrm>
        <a:off x="2602962" y="195044"/>
        <a:ext cx="642271" cy="313999"/>
      </dsp:txXfrm>
    </dsp:sp>
    <dsp:sp modelId="{42D7DA50-4DAC-4ABA-A1DF-CCD40E8D5A40}">
      <dsp:nvSpPr>
        <dsp:cNvPr id="0" name=""/>
        <dsp:cNvSpPr/>
      </dsp:nvSpPr>
      <dsp:spPr>
        <a:xfrm>
          <a:off x="3673845" y="0"/>
          <a:ext cx="2101984" cy="2808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a:latin typeface="+mn-lt"/>
            </a:rPr>
            <a:t>Health and wellbeing</a:t>
          </a:r>
        </a:p>
      </dsp:txBody>
      <dsp:txXfrm>
        <a:off x="3673845" y="0"/>
        <a:ext cx="2101984" cy="840793"/>
      </dsp:txXfrm>
    </dsp:sp>
    <dsp:sp modelId="{64B6DA30-57B8-4F31-ACD4-DE3353D7C355}">
      <dsp:nvSpPr>
        <dsp:cNvPr id="0" name=""/>
        <dsp:cNvSpPr/>
      </dsp:nvSpPr>
      <dsp:spPr>
        <a:xfrm>
          <a:off x="3810809" y="878760"/>
          <a:ext cx="2568876" cy="3160178"/>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Psychological health</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Physical health</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Subjective wellbeing</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Engagement</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Resilience</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Energy</a:t>
          </a:r>
        </a:p>
      </dsp:txBody>
      <dsp:txXfrm>
        <a:off x="3886049" y="954000"/>
        <a:ext cx="2418396" cy="3009698"/>
      </dsp:txXfrm>
    </dsp:sp>
    <dsp:sp modelId="{5F0D73A1-751A-4621-9C55-10B56117D46D}">
      <dsp:nvSpPr>
        <dsp:cNvPr id="0" name=""/>
        <dsp:cNvSpPr/>
      </dsp:nvSpPr>
      <dsp:spPr>
        <a:xfrm>
          <a:off x="6213005" y="90377"/>
          <a:ext cx="799271" cy="523333"/>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mn-lt"/>
          </a:endParaRPr>
        </a:p>
      </dsp:txBody>
      <dsp:txXfrm>
        <a:off x="6213005" y="195044"/>
        <a:ext cx="642271" cy="313999"/>
      </dsp:txXfrm>
    </dsp:sp>
    <dsp:sp modelId="{FB638BD9-A465-4008-9994-16AF2BB77817}">
      <dsp:nvSpPr>
        <dsp:cNvPr id="0" name=""/>
        <dsp:cNvSpPr/>
      </dsp:nvSpPr>
      <dsp:spPr>
        <a:xfrm>
          <a:off x="7283888" y="0"/>
          <a:ext cx="2101984" cy="2808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a:latin typeface="+mn-lt"/>
            </a:rPr>
            <a:t>Performance</a:t>
          </a:r>
        </a:p>
      </dsp:txBody>
      <dsp:txXfrm>
        <a:off x="7283888" y="0"/>
        <a:ext cx="2101984" cy="840793"/>
      </dsp:txXfrm>
    </dsp:sp>
    <dsp:sp modelId="{C61872EB-24A6-4E53-A9D7-50FCE14C8E44}">
      <dsp:nvSpPr>
        <dsp:cNvPr id="0" name=""/>
        <dsp:cNvSpPr/>
      </dsp:nvSpPr>
      <dsp:spPr>
        <a:xfrm>
          <a:off x="7420852" y="878760"/>
          <a:ext cx="2568876" cy="3160178"/>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Productivity</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Intention to leave</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Advocacy</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Absenteeism</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Presenteeism</a:t>
          </a:r>
        </a:p>
        <a:p>
          <a:pPr marL="114300" lvl="1" indent="-114300" algn="l" defTabSz="622300">
            <a:lnSpc>
              <a:spcPct val="100000"/>
            </a:lnSpc>
            <a:spcBef>
              <a:spcPct val="0"/>
            </a:spcBef>
            <a:spcAft>
              <a:spcPts val="600"/>
            </a:spcAft>
            <a:buClr>
              <a:schemeClr val="accent1"/>
            </a:buClr>
            <a:buFont typeface="Wingdings" panose="05000000000000000000" pitchFamily="2" charset="2"/>
            <a:buChar char="§"/>
          </a:pPr>
          <a:r>
            <a:rPr lang="en-GB" sz="1400" kern="1200">
              <a:latin typeface="+mn-lt"/>
            </a:rPr>
            <a:t>Good Days at Work</a:t>
          </a:r>
        </a:p>
      </dsp:txBody>
      <dsp:txXfrm>
        <a:off x="7496092" y="954000"/>
        <a:ext cx="2418396" cy="300969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7491-753F-46D7-9FD5-057AF9C346DF}" type="datetimeFigureOut">
              <a:rPr lang="en-GB" smtClean="0"/>
              <a:t>25/07/2024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32A08-3A56-4902-B031-DE5775D6B3A7}" type="slidenum">
              <a:rPr lang="en-GB" smtClean="0"/>
              <a:t>‹#›</a:t>
            </a:fld>
            <a:endParaRPr lang="en-GB"/>
          </a:p>
        </p:txBody>
      </p:sp>
    </p:spTree>
    <p:extLst>
      <p:ext uri="{BB962C8B-B14F-4D97-AF65-F5344CB8AC3E}">
        <p14:creationId xmlns:p14="http://schemas.microsoft.com/office/powerpoint/2010/main" val="22299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1111/irj.1241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3</a:t>
            </a:fld>
            <a:endParaRPr lang="en-GB" dirty="0"/>
          </a:p>
        </p:txBody>
      </p:sp>
    </p:spTree>
    <p:extLst>
      <p:ext uri="{BB962C8B-B14F-4D97-AF65-F5344CB8AC3E}">
        <p14:creationId xmlns:p14="http://schemas.microsoft.com/office/powerpoint/2010/main" val="46957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13</a:t>
            </a:fld>
            <a:endParaRPr lang="en-GB"/>
          </a:p>
        </p:txBody>
      </p:sp>
    </p:spTree>
    <p:extLst>
      <p:ext uri="{BB962C8B-B14F-4D97-AF65-F5344CB8AC3E}">
        <p14:creationId xmlns:p14="http://schemas.microsoft.com/office/powerpoint/2010/main" val="2045187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14</a:t>
            </a:fld>
            <a:endParaRPr lang="en-GB"/>
          </a:p>
        </p:txBody>
      </p:sp>
    </p:spTree>
    <p:extLst>
      <p:ext uri="{BB962C8B-B14F-4D97-AF65-F5344CB8AC3E}">
        <p14:creationId xmlns:p14="http://schemas.microsoft.com/office/powerpoint/2010/main" val="64259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15</a:t>
            </a:fld>
            <a:endParaRPr lang="en-GB"/>
          </a:p>
        </p:txBody>
      </p:sp>
    </p:spTree>
    <p:extLst>
      <p:ext uri="{BB962C8B-B14F-4D97-AF65-F5344CB8AC3E}">
        <p14:creationId xmlns:p14="http://schemas.microsoft.com/office/powerpoint/2010/main" val="139835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16</a:t>
            </a:fld>
            <a:endParaRPr lang="en-GB" dirty="0"/>
          </a:p>
        </p:txBody>
      </p:sp>
    </p:spTree>
    <p:extLst>
      <p:ext uri="{BB962C8B-B14F-4D97-AF65-F5344CB8AC3E}">
        <p14:creationId xmlns:p14="http://schemas.microsoft.com/office/powerpoint/2010/main" val="943594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17</a:t>
            </a:fld>
            <a:endParaRPr lang="en-GB" dirty="0"/>
          </a:p>
        </p:txBody>
      </p:sp>
    </p:spTree>
    <p:extLst>
      <p:ext uri="{BB962C8B-B14F-4D97-AF65-F5344CB8AC3E}">
        <p14:creationId xmlns:p14="http://schemas.microsoft.com/office/powerpoint/2010/main" val="458994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18</a:t>
            </a:fld>
            <a:endParaRPr lang="en-GB" dirty="0"/>
          </a:p>
        </p:txBody>
      </p:sp>
    </p:spTree>
    <p:extLst>
      <p:ext uri="{BB962C8B-B14F-4D97-AF65-F5344CB8AC3E}">
        <p14:creationId xmlns:p14="http://schemas.microsoft.com/office/powerpoint/2010/main" val="203459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19</a:t>
            </a:fld>
            <a:endParaRPr lang="en-GB" dirty="0"/>
          </a:p>
        </p:txBody>
      </p:sp>
    </p:spTree>
    <p:extLst>
      <p:ext uri="{BB962C8B-B14F-4D97-AF65-F5344CB8AC3E}">
        <p14:creationId xmlns:p14="http://schemas.microsoft.com/office/powerpoint/2010/main" val="63437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20</a:t>
            </a:fld>
            <a:endParaRPr lang="en-GB" dirty="0"/>
          </a:p>
        </p:txBody>
      </p:sp>
    </p:spTree>
    <p:extLst>
      <p:ext uri="{BB962C8B-B14F-4D97-AF65-F5344CB8AC3E}">
        <p14:creationId xmlns:p14="http://schemas.microsoft.com/office/powerpoint/2010/main" val="239700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D586C3-6D95-4444-AC7F-952CB16DCB83}" type="slidenum">
              <a:rPr lang="en-GB" smtClean="0"/>
              <a:t>23</a:t>
            </a:fld>
            <a:endParaRPr lang="en-GB"/>
          </a:p>
        </p:txBody>
      </p:sp>
    </p:spTree>
    <p:extLst>
      <p:ext uri="{BB962C8B-B14F-4D97-AF65-F5344CB8AC3E}">
        <p14:creationId xmlns:p14="http://schemas.microsoft.com/office/powerpoint/2010/main" val="1039580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a:t>More on Good Days at work shortly</a:t>
            </a:r>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r>
              <a:rPr lang="en-US" b="1" dirty="0"/>
              <a:t>Research &amp; thought leadership – some of which I’m going to talk about today  </a:t>
            </a:r>
          </a:p>
          <a:p>
            <a:pPr marL="174708" indent="-174708">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1DD586C3-6D95-4444-AC7F-952CB16DCB83}" type="slidenum">
              <a:rPr lang="en-GB" smtClean="0"/>
              <a:t>24</a:t>
            </a:fld>
            <a:endParaRPr lang="en-GB"/>
          </a:p>
        </p:txBody>
      </p:sp>
    </p:spTree>
    <p:extLst>
      <p:ext uri="{BB962C8B-B14F-4D97-AF65-F5344CB8AC3E}">
        <p14:creationId xmlns:p14="http://schemas.microsoft.com/office/powerpoint/2010/main" val="410267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4</a:t>
            </a:fld>
            <a:endParaRPr lang="en-GB"/>
          </a:p>
        </p:txBody>
      </p:sp>
    </p:spTree>
    <p:extLst>
      <p:ext uri="{BB962C8B-B14F-4D97-AF65-F5344CB8AC3E}">
        <p14:creationId xmlns:p14="http://schemas.microsoft.com/office/powerpoint/2010/main" val="1613609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GB" b="1" dirty="0">
              <a:ea typeface="Calibri"/>
              <a:cs typeface="Calibri"/>
            </a:endParaRPr>
          </a:p>
          <a:p>
            <a:pPr marL="174708" indent="-174708">
              <a:buFont typeface="Arial" panose="020B0604020202020204" pitchFamily="34" charset="0"/>
              <a:buChar char="•"/>
            </a:pPr>
            <a:r>
              <a:rPr lang="en-GB" b="1" dirty="0">
                <a:ea typeface="Calibri"/>
                <a:cs typeface="Calibri"/>
              </a:rPr>
              <a:t>Since then we have asked this question thousands and thousands of times…. And when we do almost every answer fits into one of these categories – </a:t>
            </a:r>
          </a:p>
          <a:p>
            <a:pPr marL="640594" lvl="1" indent="-174708">
              <a:buFont typeface="Arial" panose="020B0604020202020204" pitchFamily="34" charset="0"/>
              <a:buChar char="•"/>
            </a:pPr>
            <a:r>
              <a:rPr lang="en-GB" b="1" dirty="0">
                <a:ea typeface="Calibri"/>
                <a:cs typeface="Calibri"/>
              </a:rPr>
              <a:t>Positive experiences</a:t>
            </a:r>
          </a:p>
          <a:p>
            <a:pPr marL="640594" lvl="1" indent="-174708">
              <a:buFont typeface="Arial" panose="020B0604020202020204" pitchFamily="34" charset="0"/>
              <a:buChar char="•"/>
            </a:pPr>
            <a:r>
              <a:rPr lang="en-GB" b="1" dirty="0">
                <a:ea typeface="Calibri"/>
                <a:cs typeface="Calibri"/>
              </a:rPr>
              <a:t>Task achievement </a:t>
            </a:r>
          </a:p>
          <a:p>
            <a:pPr marL="640594" lvl="1" indent="-174708">
              <a:buFont typeface="Arial" panose="020B0604020202020204" pitchFamily="34" charset="0"/>
              <a:buChar char="•"/>
            </a:pPr>
            <a:r>
              <a:rPr lang="en-GB" b="1" dirty="0">
                <a:ea typeface="Calibri"/>
                <a:cs typeface="Calibri"/>
              </a:rPr>
              <a:t>Social relationships</a:t>
            </a:r>
          </a:p>
          <a:p>
            <a:pPr marL="640594" lvl="1" indent="-174708">
              <a:buFont typeface="Arial" panose="020B0604020202020204" pitchFamily="34" charset="0"/>
              <a:buChar char="•"/>
            </a:pPr>
            <a:r>
              <a:rPr lang="en-GB" b="1" dirty="0">
                <a:ea typeface="Calibri"/>
                <a:cs typeface="Calibri"/>
              </a:rPr>
              <a:t>Meaningful work	</a:t>
            </a:r>
          </a:p>
          <a:p>
            <a:pPr marL="174708" indent="-174708">
              <a:buFont typeface="Arial" panose="020B0604020202020204" pitchFamily="34" charset="0"/>
              <a:buChar char="•"/>
            </a:pPr>
            <a:endParaRPr lang="en-GB" b="1" dirty="0">
              <a:ea typeface="Calibri"/>
              <a:cs typeface="Calibri"/>
            </a:endParaRPr>
          </a:p>
          <a:p>
            <a:pPr marL="174708" indent="-174708">
              <a:buFont typeface="Arial" panose="020B0604020202020204" pitchFamily="34" charset="0"/>
              <a:buChar char="•"/>
            </a:pPr>
            <a:r>
              <a:rPr lang="en-GB" b="1" dirty="0">
                <a:ea typeface="Calibri"/>
                <a:cs typeface="Calibri"/>
              </a:rPr>
              <a:t>Take a moment to think of your own answer to the question… do your answers fit the categories?</a:t>
            </a:r>
          </a:p>
          <a:p>
            <a:endParaRPr lang="en-GB" b="1" dirty="0">
              <a:ea typeface="Calibri"/>
              <a:cs typeface="Calibri"/>
            </a:endParaRPr>
          </a:p>
          <a:p>
            <a:pPr marL="174708" indent="-174708" defTabSz="931774">
              <a:buFont typeface="Arial" panose="020B0604020202020204" pitchFamily="34" charset="0"/>
              <a:buChar char="•"/>
            </a:pPr>
            <a:r>
              <a:rPr lang="en-GB" b="1" dirty="0">
                <a:ea typeface="Calibri"/>
                <a:cs typeface="Calibri"/>
              </a:rPr>
              <a:t>Good Day at Work started as a tagline in marketing, but we realised it could be so much more if we applied our people science to it – we can measure it and relate to important business level </a:t>
            </a:r>
            <a:r>
              <a:rPr lang="en-GB" b="1" dirty="0" err="1">
                <a:ea typeface="Calibri"/>
                <a:cs typeface="Calibri"/>
              </a:rPr>
              <a:t>outomes</a:t>
            </a:r>
            <a:r>
              <a:rPr lang="en-GB" b="1" dirty="0">
                <a:ea typeface="Calibri"/>
                <a:cs typeface="Calibri"/>
              </a:rPr>
              <a:t>  - run through impact areas for 1 extra good day per week, imagine that across the whole workforce</a:t>
            </a:r>
          </a:p>
          <a:p>
            <a:pPr marL="174708" indent="-174708">
              <a:buFont typeface="Arial" panose="020B0604020202020204" pitchFamily="34" charset="0"/>
              <a:buChar char="•"/>
            </a:pPr>
            <a:endParaRPr lang="en-GB" b="1" dirty="0">
              <a:cs typeface="Calibri"/>
            </a:endParaRPr>
          </a:p>
          <a:p>
            <a:pPr marL="174708" indent="-174708">
              <a:buFont typeface="Arial" panose="020B0604020202020204" pitchFamily="34" charset="0"/>
              <a:buChar char="•"/>
            </a:pPr>
            <a:r>
              <a:rPr lang="en-GB" b="1" dirty="0"/>
              <a:t>Our research shows that to create a culture of good days at work, where health and wellbeing is high, you need to focus on these 4 areas: </a:t>
            </a:r>
          </a:p>
          <a:p>
            <a:endParaRPr lang="en-GB" dirty="0">
              <a:cs typeface="Calibri"/>
            </a:endParaRPr>
          </a:p>
          <a:p>
            <a:r>
              <a:rPr lang="en-GB" dirty="0"/>
              <a:t>1. </a:t>
            </a:r>
            <a:r>
              <a:rPr lang="en-GB" b="1" dirty="0"/>
              <a:t>Positive experiences and energy </a:t>
            </a:r>
            <a:r>
              <a:rPr lang="en-GB" dirty="0"/>
              <a:t>– When people feel they’ve had a positive experience at work and that they’ve had high energy, they often feel they’ve had a good day. This also includes experiencing positive emotions such as: Confidence, curiosity, excitement and satisfaction. </a:t>
            </a:r>
            <a:endParaRPr lang="en-GB" dirty="0">
              <a:ea typeface="Calibri"/>
              <a:cs typeface="Calibri"/>
            </a:endParaRPr>
          </a:p>
          <a:p>
            <a:endParaRPr lang="en-GB" dirty="0"/>
          </a:p>
          <a:p>
            <a:r>
              <a:rPr lang="en-GB" dirty="0"/>
              <a:t>2. </a:t>
            </a:r>
            <a:r>
              <a:rPr lang="en-GB" b="1" dirty="0"/>
              <a:t>Work relationships </a:t>
            </a:r>
            <a:r>
              <a:rPr lang="en-GB" dirty="0"/>
              <a:t>- When people develop a meaningful connection with their teams, leaders or managers, they’re much more likely to experience more Good Days at Work. </a:t>
            </a:r>
            <a:endParaRPr lang="en-GB" dirty="0">
              <a:ea typeface="Calibri"/>
              <a:cs typeface="Calibri"/>
            </a:endParaRPr>
          </a:p>
          <a:p>
            <a:endParaRPr lang="en-GB" dirty="0"/>
          </a:p>
          <a:p>
            <a:r>
              <a:rPr lang="en-GB" dirty="0"/>
              <a:t>3. </a:t>
            </a:r>
            <a:r>
              <a:rPr lang="en-GB" b="1" dirty="0"/>
              <a:t>Achievements</a:t>
            </a:r>
            <a:r>
              <a:rPr lang="en-GB" dirty="0"/>
              <a:t> - It’s a myth that people want to laze around and not do any work. Almost everyone has a desire to achieve goals: from big goals to simply ticking off the tasks on their to-do list. We’ve had a Good Day at Work when we’re productive and can get through our tasks.  </a:t>
            </a:r>
            <a:endParaRPr lang="en-GB" dirty="0">
              <a:ea typeface="Calibri"/>
              <a:cs typeface="Calibri"/>
            </a:endParaRPr>
          </a:p>
          <a:p>
            <a:endParaRPr lang="en-GB" dirty="0"/>
          </a:p>
          <a:p>
            <a:r>
              <a:rPr lang="en-GB" dirty="0"/>
              <a:t>4. </a:t>
            </a:r>
            <a:r>
              <a:rPr lang="en-GB" b="1" dirty="0"/>
              <a:t>Meaningful work </a:t>
            </a:r>
            <a:r>
              <a:rPr lang="en-GB" dirty="0"/>
              <a:t>- When at least some of the tasks that people perform clearly and positively contribute to something bigger, then they’ll be heading for more Good Days at Work</a:t>
            </a:r>
            <a:endParaRPr lang="en-GB" dirty="0">
              <a:ea typeface="Calibri"/>
              <a:cs typeface="Calibri"/>
            </a:endParaRPr>
          </a:p>
          <a:p>
            <a:endParaRPr lang="en-GB" dirty="0">
              <a:ea typeface="Calibri"/>
              <a:cs typeface="Calibri"/>
            </a:endParaRPr>
          </a:p>
          <a:p>
            <a:r>
              <a:rPr lang="en-GB" b="1" dirty="0"/>
              <a:t>******************************************************************</a:t>
            </a:r>
          </a:p>
          <a:p>
            <a:endParaRPr lang="en-GB" b="1" dirty="0"/>
          </a:p>
          <a:p>
            <a:endParaRPr lang="en-GB" b="1" dirty="0"/>
          </a:p>
          <a:p>
            <a:endParaRPr lang="en-GB" b="1" dirty="0"/>
          </a:p>
          <a:p>
            <a:endParaRPr lang="en-GB" b="1" dirty="0"/>
          </a:p>
          <a:p>
            <a:r>
              <a:rPr lang="en-GB" b="1" dirty="0"/>
              <a:t>So what does this mean in practice?</a:t>
            </a:r>
            <a:endParaRPr lang="en-GB" dirty="0"/>
          </a:p>
          <a:p>
            <a:endParaRPr lang="en-GB" dirty="0"/>
          </a:p>
          <a:p>
            <a:r>
              <a:rPr lang="en-GB" dirty="0"/>
              <a:t>Our research shows that by increasing GDAW by just 1 day can improve productivity, increase employees recommending you as a place to work, improve job satisfaction, reduce intention to leave, reduce presenteeism and Improve attendance.</a:t>
            </a:r>
            <a:endParaRPr lang="en-US" dirty="0"/>
          </a:p>
          <a:p>
            <a:endParaRPr lang="en-GB" dirty="0"/>
          </a:p>
          <a:p>
            <a:r>
              <a:rPr lang="en-GB" dirty="0"/>
              <a:t>It is important to note that you can't just focus on GDAW and hope that all of these will improve. While a focus on HSW can improve all of these outcomes its important to be clear which matter most to the business. The key is identifying from the outset what outcomes are important to you and ensuring that the program design and the subsequent actions that are implemented are tailored to support the desired goal. </a:t>
            </a:r>
          </a:p>
          <a:p>
            <a:endParaRPr lang="en-GB" dirty="0"/>
          </a:p>
          <a:p>
            <a:r>
              <a:rPr lang="en-GB" dirty="0"/>
              <a:t>The approach becomes even more innovative when organisations start to measure these over time. This is when they can start getting into predictives. This is something that is happening over at EDF at the moment. They have years’ worth of data with us and now we are working with their analysts on a data mapping exercise to look at predictive analytics. </a:t>
            </a:r>
          </a:p>
          <a:p>
            <a:endParaRPr lang="en-GB" dirty="0"/>
          </a:p>
          <a:p>
            <a:r>
              <a:rPr lang="en-GB" dirty="0"/>
              <a:t>We can start to ask the questions what behaviours may predict certain outcomes. What warnings or triggers might be occurring in the data that we collect that we could intervene early on perhaps to prevent someone from going off sick from work or regrettable turnover. </a:t>
            </a:r>
          </a:p>
          <a:p>
            <a:endParaRPr lang="en-GB" dirty="0"/>
          </a:p>
          <a:p>
            <a:r>
              <a:rPr lang="en-GB" dirty="0"/>
              <a:t>This can only happen when a long-term commitment to a data driven approach is put in place – this is over years rather than months. But this is what the best companies in this area are doing.</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0FEDE4D7-289F-4969-BD81-6ED4D5AD8784}" type="slidenum">
              <a:rPr lang="en-GB" smtClean="0"/>
              <a:t>25</a:t>
            </a:fld>
            <a:endParaRPr lang="en-GB"/>
          </a:p>
        </p:txBody>
      </p:sp>
    </p:spTree>
    <p:extLst>
      <p:ext uri="{BB962C8B-B14F-4D97-AF65-F5344CB8AC3E}">
        <p14:creationId xmlns:p14="http://schemas.microsoft.com/office/powerpoint/2010/main" val="3973389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D586C3-6D95-4444-AC7F-952CB16DCB83}" type="slidenum">
              <a:rPr lang="en-GB" smtClean="0"/>
              <a:t>26</a:t>
            </a:fld>
            <a:endParaRPr lang="en-GB"/>
          </a:p>
        </p:txBody>
      </p:sp>
    </p:spTree>
    <p:extLst>
      <p:ext uri="{BB962C8B-B14F-4D97-AF65-F5344CB8AC3E}">
        <p14:creationId xmlns:p14="http://schemas.microsoft.com/office/powerpoint/2010/main" val="120853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a:cs typeface="Calibri"/>
              </a:rPr>
              <a:t>We help clients to understand wellbeing through our Good Day at Work model - including supporting many organisations establish the baseline for wellbeing in their organisation. So often wellbeing is seen as an initiative, a benefit or a communications campaign. </a:t>
            </a:r>
          </a:p>
          <a:p>
            <a:pPr marL="174708" indent="-174708">
              <a:buFont typeface="Arial" panose="020B0604020202020204" pitchFamily="34" charset="0"/>
              <a:buChar char="•"/>
            </a:pPr>
            <a:endParaRPr lang="en-US" b="1" dirty="0">
              <a:cs typeface="Calibri"/>
            </a:endParaRPr>
          </a:p>
          <a:p>
            <a:pPr marL="174708" indent="-174708">
              <a:buFont typeface="Arial" panose="020B0604020202020204" pitchFamily="34" charset="0"/>
              <a:buChar char="•"/>
            </a:pPr>
            <a:r>
              <a:rPr lang="en-US" b="1" dirty="0">
                <a:cs typeface="Calibri"/>
              </a:rPr>
              <a:t>You may have seen recent  press coverage of a study by William Flemming at the University of Oxford's Wellbeing Research Centre - demonstrated that many wellbeing initiatives simply do not work. Generally, the failure lies in the lack of a strategic approach that truly addresses organisational health and wellbeing risks and opportunities</a:t>
            </a:r>
            <a:r>
              <a:rPr lang="en-US" dirty="0">
                <a:cs typeface="Calibri"/>
              </a:rPr>
              <a:t>. </a:t>
            </a:r>
          </a:p>
          <a:p>
            <a:endParaRPr lang="en-US" dirty="0">
              <a:cs typeface="Calibri"/>
            </a:endParaRPr>
          </a:p>
          <a:p>
            <a:pPr marL="174708" indent="-174708">
              <a:buFont typeface="Arial" panose="020B0604020202020204" pitchFamily="34" charset="0"/>
              <a:buChar char="•"/>
            </a:pPr>
            <a:r>
              <a:rPr lang="en-US" b="1" dirty="0">
                <a:cs typeface="Calibri"/>
              </a:rPr>
              <a:t>We know through our research that by understanding the drivers of health and wellbeing (and Good Days at Work) in organisations, we can establish what levers organisations can pull to make improvements for the benefits of all.</a:t>
            </a:r>
          </a:p>
          <a:p>
            <a:endParaRPr lang="en-US" dirty="0">
              <a:cs typeface="Calibri"/>
            </a:endParaRPr>
          </a:p>
          <a:p>
            <a:pPr marL="174708" indent="-174708">
              <a:buFont typeface="Arial" panose="020B0604020202020204" pitchFamily="34" charset="0"/>
              <a:buChar char="•"/>
            </a:pPr>
            <a:r>
              <a:rPr lang="en-US" b="1" dirty="0">
                <a:cs typeface="Calibri"/>
              </a:rPr>
              <a:t>But none of that can happen without a clear baseline as part of a strategic approach to wellbeing, </a:t>
            </a:r>
          </a:p>
          <a:p>
            <a:endParaRPr lang="en-US" dirty="0">
              <a:cs typeface="Calibri"/>
            </a:endParaRPr>
          </a:p>
          <a:p>
            <a:pPr marL="174708" indent="-174708">
              <a:buFont typeface="Arial" panose="020B0604020202020204" pitchFamily="34" charset="0"/>
              <a:buChar char="•"/>
            </a:pPr>
            <a:r>
              <a:rPr lang="en-US" b="1" dirty="0">
                <a:cs typeface="Calibri"/>
              </a:rPr>
              <a:t>We believe there are 4 key areas that can enable organisations to develop a comprehensive understanding of wellbeing:</a:t>
            </a:r>
            <a:endParaRPr lang="en-US" b="1" dirty="0"/>
          </a:p>
          <a:p>
            <a:pPr marL="757066" lvl="1" indent="-291179">
              <a:lnSpc>
                <a:spcPct val="90000"/>
              </a:lnSpc>
              <a:spcBef>
                <a:spcPts val="1223"/>
              </a:spcBef>
              <a:spcAft>
                <a:spcPts val="1223"/>
              </a:spcAft>
              <a:buFont typeface="Arial,Sans-Serif"/>
              <a:buChar char="•"/>
            </a:pPr>
            <a:r>
              <a:rPr lang="en-GB" dirty="0"/>
              <a:t>Collecting health and wellbeing data to track progress towards more good days at work - </a:t>
            </a:r>
            <a:r>
              <a:rPr lang="en-US" dirty="0">
                <a:cs typeface="Calibri"/>
              </a:rPr>
              <a:t>we use our Good Day at Work data collection (used with </a:t>
            </a:r>
            <a:r>
              <a:rPr lang="en-US" dirty="0"/>
              <a:t>EDF NUCLEAR OPS AND NUCLEAR SERVICES who are here today – so they will tell you more about that process. </a:t>
            </a:r>
            <a:endParaRPr lang="en-US" dirty="0">
              <a:cs typeface="Calibri" panose="020F0502020204030204"/>
            </a:endParaRPr>
          </a:p>
          <a:p>
            <a:pPr marL="757066" lvl="1" indent="-291179">
              <a:lnSpc>
                <a:spcPct val="90000"/>
              </a:lnSpc>
              <a:spcBef>
                <a:spcPts val="1223"/>
              </a:spcBef>
              <a:spcAft>
                <a:spcPts val="1223"/>
              </a:spcAft>
              <a:buFont typeface="Arial,Sans-Serif"/>
              <a:buChar char="•"/>
            </a:pPr>
            <a:r>
              <a:rPr lang="en-GB" dirty="0">
                <a:cs typeface="Calibri"/>
              </a:rPr>
              <a:t>The maturity journey</a:t>
            </a:r>
          </a:p>
          <a:p>
            <a:pPr marL="757066" lvl="1" indent="-291179">
              <a:lnSpc>
                <a:spcPct val="90000"/>
              </a:lnSpc>
              <a:spcBef>
                <a:spcPts val="1223"/>
              </a:spcBef>
              <a:spcAft>
                <a:spcPts val="1223"/>
              </a:spcAft>
              <a:buFont typeface="Arial,Sans-Serif"/>
              <a:buChar char="•"/>
            </a:pPr>
            <a:r>
              <a:rPr lang="en-GB" dirty="0"/>
              <a:t>Collating and dashboarding existing data alongside new data collection</a:t>
            </a:r>
            <a:endParaRPr lang="en-US" dirty="0"/>
          </a:p>
          <a:p>
            <a:pPr marL="757066" lvl="1" indent="-291179">
              <a:lnSpc>
                <a:spcPct val="90000"/>
              </a:lnSpc>
              <a:spcBef>
                <a:spcPts val="1223"/>
              </a:spcBef>
              <a:spcAft>
                <a:spcPts val="1223"/>
              </a:spcAft>
              <a:buFont typeface="Arial,Sans-Serif"/>
              <a:buChar char="•"/>
            </a:pPr>
            <a:r>
              <a:rPr lang="en-GB" dirty="0"/>
              <a:t>Leadership style to support the desired goals</a:t>
            </a:r>
            <a:endParaRPr lang="en-US" dirty="0"/>
          </a:p>
          <a:p>
            <a:endParaRPr lang="en-US" dirty="0"/>
          </a:p>
          <a:p>
            <a:endParaRPr lang="en-US" dirty="0"/>
          </a:p>
          <a:p>
            <a:endParaRPr lang="en-US" dirty="0"/>
          </a:p>
          <a:p>
            <a:endParaRPr lang="en-US" dirty="0"/>
          </a:p>
          <a:p>
            <a:endParaRPr lang="en-US" dirty="0"/>
          </a:p>
          <a:p>
            <a:r>
              <a:rPr lang="en-US" dirty="0"/>
              <a:t>*Fleming, W. J. (2024). Employee well-being outcomes from individual-level mental health interventions: Cross-sectional evidence from the United Kingdom. </a:t>
            </a:r>
            <a:r>
              <a:rPr lang="en-US" i="1" dirty="0"/>
              <a:t>Industrial Relations Journal</a:t>
            </a:r>
            <a:r>
              <a:rPr lang="en-US" dirty="0"/>
              <a:t>, 55, 162–182. </a:t>
            </a:r>
            <a:r>
              <a:rPr lang="en-US" dirty="0">
                <a:hlinkClick r:id="rId3"/>
              </a:rPr>
              <a:t>https://doi.org/10.1111/irj.12418</a:t>
            </a: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DD586C3-6D95-4444-AC7F-952CB16DCB83}" type="slidenum">
              <a:rPr lang="en-GB" smtClean="0"/>
              <a:t>27</a:t>
            </a:fld>
            <a:endParaRPr lang="en-GB"/>
          </a:p>
        </p:txBody>
      </p:sp>
    </p:spTree>
    <p:extLst>
      <p:ext uri="{BB962C8B-B14F-4D97-AF65-F5344CB8AC3E}">
        <p14:creationId xmlns:p14="http://schemas.microsoft.com/office/powerpoint/2010/main" val="3562485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GB" b="1" dirty="0"/>
              <a:t>Measurement approach is underpinned by an established and research-defined  model where the question sets link together</a:t>
            </a:r>
          </a:p>
          <a:p>
            <a:pPr marL="174708" indent="-174708">
              <a:buFont typeface="Arial" panose="020B0604020202020204" pitchFamily="34" charset="0"/>
              <a:buChar char="•"/>
            </a:pPr>
            <a:endParaRPr lang="en-GB" dirty="0"/>
          </a:p>
          <a:p>
            <a:pPr marL="174708" indent="-174708">
              <a:buFont typeface="Arial" panose="020B0604020202020204" pitchFamily="34" charset="0"/>
              <a:buChar char="•"/>
            </a:pPr>
            <a:r>
              <a:rPr lang="en-GB" b="1" dirty="0"/>
              <a:t>Gives employers an understanding the drivers of health, safety and wellbeing and therefore insights into the levers available to address them – </a:t>
            </a:r>
          </a:p>
          <a:p>
            <a:pPr marL="174708" indent="-174708">
              <a:buFont typeface="Arial" panose="020B0604020202020204" pitchFamily="34" charset="0"/>
              <a:buChar char="•"/>
            </a:pPr>
            <a:endParaRPr lang="en-GB" dirty="0"/>
          </a:p>
          <a:p>
            <a:pPr marL="174708" indent="-174708">
              <a:buFont typeface="Arial" panose="020B0604020202020204" pitchFamily="34" charset="0"/>
              <a:buChar char="•"/>
            </a:pPr>
            <a:r>
              <a:rPr lang="en-GB" b="1" dirty="0"/>
              <a:t>This is a tried and tested risk assessment approach and aligns well with ISO 45001/03.</a:t>
            </a:r>
            <a:endParaRPr lang="en-GB" b="1" dirty="0">
              <a:ea typeface="Calibri"/>
              <a:cs typeface="Calibri"/>
            </a:endParaRP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Geared to the idea of GDAW, not standard employee opinion survey – psychometrically designed, norm-based</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The drivers you’ll recognise, but it’s the ability to perform predictive analysis because of the underpinning model that sets the approach – for example, which 2 things deliver more good days for your business?</a:t>
            </a:r>
          </a:p>
          <a:p>
            <a:pPr marL="174708" indent="-174708">
              <a:buFont typeface="Arial" panose="020B0604020202020204" pitchFamily="34" charset="0"/>
              <a:buChar char="•"/>
            </a:pPr>
            <a:endParaRPr lang="en-GB" b="1" dirty="0">
              <a:ea typeface="Calibri"/>
              <a:cs typeface="Calibri"/>
            </a:endParaRPr>
          </a:p>
          <a:p>
            <a:pPr marL="174708" indent="-174708">
              <a:buFont typeface="Arial" panose="020B0604020202020204" pitchFamily="34" charset="0"/>
              <a:buChar char="•"/>
            </a:pPr>
            <a:r>
              <a:rPr lang="en-GB" b="1" dirty="0"/>
              <a:t>Designed to deliver reliable , actionable insights and feedback</a:t>
            </a:r>
            <a:endParaRPr lang="en-GB" b="1"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0FEDE4D7-289F-4969-BD81-6ED4D5AD8784}" type="slidenum">
              <a:rPr lang="en-GB" smtClean="0"/>
              <a:t>28</a:t>
            </a:fld>
            <a:endParaRPr lang="en-GB"/>
          </a:p>
        </p:txBody>
      </p:sp>
    </p:spTree>
    <p:extLst>
      <p:ext uri="{BB962C8B-B14F-4D97-AF65-F5344CB8AC3E}">
        <p14:creationId xmlns:p14="http://schemas.microsoft.com/office/powerpoint/2010/main" val="2860325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Bef>
                <a:spcPts val="611"/>
              </a:spcBef>
              <a:spcAft>
                <a:spcPts val="1223"/>
              </a:spcAft>
              <a:buFont typeface="Arial,Sans-Serif"/>
              <a:buChar char="•"/>
            </a:pPr>
            <a:r>
              <a:rPr lang="en-GB" b="1" dirty="0"/>
              <a:t>A practice audit that places the business at a stage of maturity &amp; evaluates current practice against a detailed set of criteria to baseline the business.</a:t>
            </a:r>
            <a:r>
              <a:rPr lang="en-GB" dirty="0"/>
              <a:t> </a:t>
            </a:r>
          </a:p>
          <a:p>
            <a:pPr marL="291179" indent="-291179">
              <a:spcBef>
                <a:spcPts val="611"/>
              </a:spcBef>
              <a:spcAft>
                <a:spcPts val="1223"/>
              </a:spcAft>
              <a:buFont typeface="Arial,Sans-Serif"/>
              <a:buChar char="•"/>
            </a:pPr>
            <a:endParaRPr lang="en-GB" dirty="0"/>
          </a:p>
          <a:p>
            <a:pPr marL="291179" indent="-291179">
              <a:spcBef>
                <a:spcPts val="611"/>
              </a:spcBef>
              <a:spcAft>
                <a:spcPts val="1223"/>
              </a:spcAft>
              <a:buFont typeface="Arial,Sans-Serif"/>
              <a:buChar char="•"/>
            </a:pPr>
            <a:r>
              <a:rPr lang="en-GB" b="1" dirty="0"/>
              <a:t>You will be used to this concept in H&amp;S – where it is a tried &amp; tested approach – but much less common in Health and Wellbeing; this tool covers both </a:t>
            </a:r>
          </a:p>
          <a:p>
            <a:pPr>
              <a:spcBef>
                <a:spcPts val="611"/>
              </a:spcBef>
              <a:spcAft>
                <a:spcPts val="1223"/>
              </a:spcAft>
            </a:pPr>
            <a:endParaRPr lang="en-US" dirty="0"/>
          </a:p>
          <a:p>
            <a:pPr marL="291179" indent="-291179">
              <a:spcBef>
                <a:spcPts val="611"/>
              </a:spcBef>
              <a:spcAft>
                <a:spcPts val="1223"/>
              </a:spcAft>
              <a:buFont typeface="Arial,Sans-Serif"/>
              <a:buChar char="•"/>
            </a:pPr>
            <a:r>
              <a:rPr lang="en-GB" b="1" dirty="0"/>
              <a:t>Review of existing data establishes how embedded and ‘cultural’ health, safety and wellbeing are within the organisation. Shows the distance to travel to reach the next - and indeed final destination - stage of maturity</a:t>
            </a:r>
          </a:p>
          <a:p>
            <a:pPr>
              <a:spcBef>
                <a:spcPts val="611"/>
              </a:spcBef>
              <a:spcAft>
                <a:spcPts val="1223"/>
              </a:spcAft>
            </a:pPr>
            <a:endParaRPr lang="en-US" dirty="0"/>
          </a:p>
          <a:p>
            <a:pPr marL="291179" indent="-291179">
              <a:spcBef>
                <a:spcPts val="611"/>
              </a:spcBef>
              <a:spcAft>
                <a:spcPts val="1223"/>
              </a:spcAft>
              <a:buFont typeface="Arial,Sans-Serif"/>
              <a:buChar char="•"/>
            </a:pPr>
            <a:r>
              <a:rPr lang="en-GB" b="1" dirty="0"/>
              <a:t>Defines the environment that will lead to success</a:t>
            </a:r>
          </a:p>
          <a:p>
            <a:pPr>
              <a:spcBef>
                <a:spcPts val="611"/>
              </a:spcBef>
              <a:spcAft>
                <a:spcPts val="1223"/>
              </a:spcAft>
            </a:pPr>
            <a:endParaRPr lang="en-US" dirty="0"/>
          </a:p>
          <a:p>
            <a:pPr marL="291179" indent="-291179">
              <a:spcBef>
                <a:spcPts val="611"/>
              </a:spcBef>
              <a:spcAft>
                <a:spcPts val="1223"/>
              </a:spcAft>
              <a:buFont typeface="Arial,Sans-Serif"/>
              <a:buChar char="•"/>
            </a:pPr>
            <a:r>
              <a:rPr lang="en-GB" b="1" dirty="0"/>
              <a:t>Defines and motivates leadership and employee behaviours that support health, safety, wellbeing and business performance.</a:t>
            </a:r>
          </a:p>
          <a:p>
            <a:pPr>
              <a:spcBef>
                <a:spcPts val="611"/>
              </a:spcBef>
              <a:spcAft>
                <a:spcPts val="1223"/>
              </a:spcAft>
            </a:pPr>
            <a:endParaRPr lang="en-US" dirty="0"/>
          </a:p>
          <a:p>
            <a:pPr marL="291179" indent="-291179">
              <a:spcBef>
                <a:spcPts val="611"/>
              </a:spcBef>
              <a:spcAft>
                <a:spcPts val="1223"/>
              </a:spcAft>
              <a:buFont typeface="Arial,Sans-Serif"/>
              <a:buChar char="•"/>
            </a:pPr>
            <a:r>
              <a:rPr lang="en-GB" b="1" dirty="0"/>
              <a:t>From here, a plan for development is possible. </a:t>
            </a:r>
            <a:endParaRPr lang="en-GB" b="1" dirty="0">
              <a:cs typeface="Calibri"/>
            </a:endParaRPr>
          </a:p>
        </p:txBody>
      </p:sp>
      <p:sp>
        <p:nvSpPr>
          <p:cNvPr id="4" name="Slide Number Placeholder 3"/>
          <p:cNvSpPr>
            <a:spLocks noGrp="1"/>
          </p:cNvSpPr>
          <p:nvPr>
            <p:ph type="sldNum" sz="quarter" idx="5"/>
          </p:nvPr>
        </p:nvSpPr>
        <p:spPr/>
        <p:txBody>
          <a:bodyPr/>
          <a:lstStyle/>
          <a:p>
            <a:fld id="{1DD586C3-6D95-4444-AC7F-952CB16DCB83}" type="slidenum">
              <a:rPr lang="en-GB" smtClean="0"/>
              <a:t>29</a:t>
            </a:fld>
            <a:endParaRPr lang="en-GB"/>
          </a:p>
        </p:txBody>
      </p:sp>
    </p:spTree>
    <p:extLst>
      <p:ext uri="{BB962C8B-B14F-4D97-AF65-F5344CB8AC3E}">
        <p14:creationId xmlns:p14="http://schemas.microsoft.com/office/powerpoint/2010/main" val="98389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GB" dirty="0"/>
          </a:p>
          <a:p>
            <a:pPr marL="174708" indent="-174708">
              <a:buFont typeface="Arial" panose="020B0604020202020204" pitchFamily="34" charset="0"/>
              <a:buChar char="•"/>
            </a:pPr>
            <a:r>
              <a:rPr lang="en-GB" b="1" dirty="0"/>
              <a:t>We developed Leadership Impact  - a Personality-based report that enables every leader to be mindful of their personal role in influencing pressure in their teams.</a:t>
            </a:r>
            <a:endParaRPr lang="en-GB" b="1" dirty="0">
              <a:ea typeface="Calibri" panose="020F0502020204030204"/>
              <a:cs typeface="Calibri"/>
            </a:endParaRPr>
          </a:p>
          <a:p>
            <a:pPr marL="174708" indent="-174708">
              <a:buFont typeface="Arial" panose="020B0604020202020204" pitchFamily="34" charset="0"/>
              <a:buChar char="•"/>
            </a:pPr>
            <a:endParaRPr lang="en-GB" dirty="0"/>
          </a:p>
          <a:p>
            <a:pPr marL="174708" indent="-174708">
              <a:buFont typeface="Arial" panose="020B0604020202020204" pitchFamily="34" charset="0"/>
              <a:buChar char="•"/>
            </a:pPr>
            <a:r>
              <a:rPr lang="en-GB" b="1" dirty="0"/>
              <a:t>Enables Leaders and Managers to understand how their natural style impacts the health, safety and wellbeing of those in their team.</a:t>
            </a:r>
            <a:endParaRPr lang="en-GB" b="1" dirty="0">
              <a:cs typeface="Calibri"/>
            </a:endParaRPr>
          </a:p>
          <a:p>
            <a:pPr marL="174708" indent="-174708">
              <a:buFont typeface="Arial" panose="020B0604020202020204" pitchFamily="34" charset="0"/>
              <a:buChar char="•"/>
            </a:pPr>
            <a:endParaRPr lang="en-GB" dirty="0">
              <a:ea typeface="Calibri"/>
              <a:cs typeface="Calibri"/>
            </a:endParaRPr>
          </a:p>
          <a:p>
            <a:pPr marL="174708" indent="-174708">
              <a:buFont typeface="Arial" panose="020B0604020202020204" pitchFamily="34" charset="0"/>
              <a:buChar char="•"/>
            </a:pPr>
            <a:r>
              <a:rPr lang="en-GB" b="1" dirty="0"/>
              <a:t>Enables managers to make links between their natural style and the health and wellbeing data for their own team.</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Provides a view of whether leadership culture ‘around here’ is mainly Challenge or Support led  - and enables discussion of the implications of that</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Most importantly, leaders learn to flex their natural style in the name of wellbeing and performance </a:t>
            </a:r>
            <a:endParaRPr lang="en-GB" dirty="0"/>
          </a:p>
          <a:p>
            <a:pPr marL="291179" indent="-291179">
              <a:spcBef>
                <a:spcPts val="611"/>
              </a:spcBef>
              <a:spcAft>
                <a:spcPts val="1223"/>
              </a:spcAft>
              <a:buFont typeface="Arial,Sans-Serif"/>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1DD586C3-6D95-4444-AC7F-952CB16DCB83}" type="slidenum">
              <a:rPr lang="en-GB" smtClean="0"/>
              <a:t>30</a:t>
            </a:fld>
            <a:endParaRPr lang="en-GB"/>
          </a:p>
        </p:txBody>
      </p:sp>
    </p:spTree>
    <p:extLst>
      <p:ext uri="{BB962C8B-B14F-4D97-AF65-F5344CB8AC3E}">
        <p14:creationId xmlns:p14="http://schemas.microsoft.com/office/powerpoint/2010/main" val="616913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Bringing it all together: </a:t>
            </a:r>
          </a:p>
          <a:p>
            <a:endParaRPr lang="en-GB" b="1" dirty="0"/>
          </a:p>
          <a:p>
            <a:pPr marL="174708" indent="-174708">
              <a:buFont typeface="Arial" panose="020B0604020202020204" pitchFamily="34" charset="0"/>
              <a:buChar char="•"/>
            </a:pPr>
            <a:r>
              <a:rPr lang="en-GB" b="1" dirty="0"/>
              <a:t>This is an example of the kind of dashboard we can create based on these multiple sources of information (including existing organisational data gathered as part of the maturity assessment)</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This one shows how drivers flow to people outcomes and then financial impact – and enabled the client to take concrete decisions about where to focus resources and organisational development efforts</a:t>
            </a:r>
          </a:p>
        </p:txBody>
      </p:sp>
      <p:sp>
        <p:nvSpPr>
          <p:cNvPr id="4" name="Slide Number Placeholder 3"/>
          <p:cNvSpPr>
            <a:spLocks noGrp="1"/>
          </p:cNvSpPr>
          <p:nvPr>
            <p:ph type="sldNum" sz="quarter" idx="5"/>
          </p:nvPr>
        </p:nvSpPr>
        <p:spPr/>
        <p:txBody>
          <a:bodyPr/>
          <a:lstStyle/>
          <a:p>
            <a:fld id="{1DD586C3-6D95-4444-AC7F-952CB16DCB83}" type="slidenum">
              <a:rPr lang="en-GB" smtClean="0"/>
              <a:t>31</a:t>
            </a:fld>
            <a:endParaRPr lang="en-GB"/>
          </a:p>
        </p:txBody>
      </p:sp>
    </p:spTree>
    <p:extLst>
      <p:ext uri="{BB962C8B-B14F-4D97-AF65-F5344CB8AC3E}">
        <p14:creationId xmlns:p14="http://schemas.microsoft.com/office/powerpoint/2010/main" val="23724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Getting to the level of maturity that Nuclear Ops have means that have unique opportunities to use data to drive decision-making</a:t>
            </a:r>
          </a:p>
          <a:p>
            <a:endParaRPr lang="en-GB" b="1" dirty="0"/>
          </a:p>
          <a:p>
            <a:r>
              <a:rPr lang="en-GB" b="1" dirty="0"/>
              <a:t>Presenteesim – the challenge from Nuclear ops was the seed for the work on presenteeism I’m going to talk about shortly </a:t>
            </a:r>
          </a:p>
          <a:p>
            <a:endParaRPr lang="en-GB" b="1" dirty="0"/>
          </a:p>
          <a:p>
            <a:r>
              <a:rPr lang="en-GB" b="1" dirty="0"/>
              <a:t>Dalkia  - a new client with a different context post-merger….  Establishing GDAW as a core business value in a new business… team talk </a:t>
            </a:r>
          </a:p>
        </p:txBody>
      </p:sp>
      <p:sp>
        <p:nvSpPr>
          <p:cNvPr id="4" name="Slide Number Placeholder 3"/>
          <p:cNvSpPr>
            <a:spLocks noGrp="1"/>
          </p:cNvSpPr>
          <p:nvPr>
            <p:ph type="sldNum" sz="quarter" idx="5"/>
          </p:nvPr>
        </p:nvSpPr>
        <p:spPr/>
        <p:txBody>
          <a:bodyPr/>
          <a:lstStyle/>
          <a:p>
            <a:fld id="{1DD586C3-6D95-4444-AC7F-952CB16DCB83}" type="slidenum">
              <a:rPr lang="en-GB" smtClean="0"/>
              <a:t>32</a:t>
            </a:fld>
            <a:endParaRPr lang="en-GB"/>
          </a:p>
        </p:txBody>
      </p:sp>
    </p:spTree>
    <p:extLst>
      <p:ext uri="{BB962C8B-B14F-4D97-AF65-F5344CB8AC3E}">
        <p14:creationId xmlns:p14="http://schemas.microsoft.com/office/powerpoint/2010/main" val="1287129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BRIDGE to presenteeism: </a:t>
            </a:r>
          </a:p>
          <a:p>
            <a:endParaRPr lang="en-US" b="1" dirty="0"/>
          </a:p>
          <a:p>
            <a:pPr marL="174708" indent="-174708">
              <a:buFont typeface="Arial" panose="020B0604020202020204" pitchFamily="34" charset="0"/>
              <a:buChar char="•"/>
            </a:pPr>
            <a:r>
              <a:rPr lang="en-US" b="1" dirty="0"/>
              <a:t>Hopefully you can see how an integrated approach to baselining and ongoing measurement can provide the basis for an integrated organisational approach to health, safety and wellbeing – as opposed to the siloed and benefits / health promotion approaches that William Fleming is warning us about. </a:t>
            </a:r>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r>
              <a:rPr lang="en-US" b="1" dirty="0"/>
              <a:t>But it doesn’t always need to mean a total overhaul of your approach, it’s also possible to use an evidence-based approach to take action on intractable problems such as presenteeism</a:t>
            </a:r>
            <a:r>
              <a:rPr lang="en-US" dirty="0"/>
              <a: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And that is what EDF Group who are here today are doing using a new approach we have developed with them  - always a sense that there were aspects of the issue that the current measure wasn’t picking up and, in turn, that more could be done to support employees with this issue. </a:t>
            </a:r>
          </a:p>
          <a:p>
            <a:endParaRPr lang="en-US" dirty="0"/>
          </a:p>
        </p:txBody>
      </p:sp>
      <p:sp>
        <p:nvSpPr>
          <p:cNvPr id="4" name="Slide Number Placeholder 3"/>
          <p:cNvSpPr>
            <a:spLocks noGrp="1"/>
          </p:cNvSpPr>
          <p:nvPr>
            <p:ph type="sldNum" sz="quarter" idx="5"/>
          </p:nvPr>
        </p:nvSpPr>
        <p:spPr/>
        <p:txBody>
          <a:bodyPr/>
          <a:lstStyle/>
          <a:p>
            <a:fld id="{1DD586C3-6D95-4444-AC7F-952CB16DCB83}" type="slidenum">
              <a:rPr lang="en-GB" smtClean="0"/>
              <a:t>33</a:t>
            </a:fld>
            <a:endParaRPr lang="en-GB"/>
          </a:p>
        </p:txBody>
      </p:sp>
    </p:spTree>
    <p:extLst>
      <p:ext uri="{BB962C8B-B14F-4D97-AF65-F5344CB8AC3E}">
        <p14:creationId xmlns:p14="http://schemas.microsoft.com/office/powerpoint/2010/main" val="488010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GB" b="1" dirty="0"/>
              <a:t>Inspired by EDF Group’s interest in the area  - we had a session with the exec team on the topic – we conducted research and made a breakthrough</a:t>
            </a:r>
          </a:p>
          <a:p>
            <a:endParaRPr lang="en-GB" b="1" dirty="0"/>
          </a:p>
          <a:p>
            <a:pPr marL="174708" indent="-174708">
              <a:buFont typeface="Arial" panose="020B0604020202020204" pitchFamily="34" charset="0"/>
              <a:buChar char="•"/>
            </a:pPr>
            <a:r>
              <a:rPr lang="en-GB" b="1" dirty="0"/>
              <a:t>Felt we were onto something, wanted to test this idea with thought leadership and it really caught fire! </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The engagement helped us to formulate new approaches to measuring and managing presenteeism which is currently being used by EDF Nuclear Operations and Services</a:t>
            </a:r>
          </a:p>
        </p:txBody>
      </p:sp>
      <p:sp>
        <p:nvSpPr>
          <p:cNvPr id="4" name="Slide Number Placeholder 3"/>
          <p:cNvSpPr>
            <a:spLocks noGrp="1"/>
          </p:cNvSpPr>
          <p:nvPr>
            <p:ph type="sldNum" sz="quarter" idx="5"/>
          </p:nvPr>
        </p:nvSpPr>
        <p:spPr/>
        <p:txBody>
          <a:bodyPr/>
          <a:lstStyle/>
          <a:p>
            <a:fld id="{3B55D25E-D5AD-4960-93A9-045242795EA7}" type="slidenum">
              <a:rPr lang="en-GB" smtClean="0"/>
              <a:t>34</a:t>
            </a:fld>
            <a:endParaRPr lang="en-GB"/>
          </a:p>
        </p:txBody>
      </p:sp>
    </p:spTree>
    <p:extLst>
      <p:ext uri="{BB962C8B-B14F-4D97-AF65-F5344CB8AC3E}">
        <p14:creationId xmlns:p14="http://schemas.microsoft.com/office/powerpoint/2010/main" val="106110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Adopt a systematic approach to managing mental health and wellbeing in the workplace, based on ill health prevention and managing the main risks to workers’ health. This means recognising that ‘good work’ is good for health, and that organisational decisions, processes, activities, and policies impact on the working experience of individuals, and in turn their mental health and wellbeing. </a:t>
            </a:r>
            <a:endParaRPr lang="en-GB" sz="1200" dirty="0">
              <a:effectLst/>
              <a:latin typeface="Calibri" panose="020F0502020204030204" pitchFamily="34"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Develop effective working relationships, with mutual trust and credibility at its core. There also needs to be a clear understanding of where the respective roles and responsibilities of HR and OH for health and wellbeing stop and start, as well as other groups in the organisation, particularly leaders and managers.</a:t>
            </a:r>
            <a:endParaRPr lang="en-GB" sz="1200" dirty="0">
              <a:effectLst/>
              <a:latin typeface="Calibri" panose="020F0502020204030204" pitchFamily="34"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Recognise the boundaries of their competence in relation to mental health and wellbeing, and to work to increase the resource available to manage workforce mental health and wellbeing. This could be in the form of personal development, improving capacity within the organisation, or developing appropriate external support. As part of this, to not only recognise the value of OH but to support and champion access to this service within their organisations.</a:t>
            </a:r>
            <a:endParaRPr lang="en-GB" sz="1200" dirty="0">
              <a:effectLst/>
              <a:latin typeface="Calibri" panose="020F0502020204030204" pitchFamily="34"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Increase the influence within their work practices, to advocate and encourage their potential to input into mental health and wellbeing strategy and initiatives across the primary, secondary, and tertiary level. </a:t>
            </a:r>
            <a:endParaRPr lang="en-GB" sz="1200" dirty="0">
              <a:effectLst/>
              <a:latin typeface="Calibri" panose="020F050202020403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D6F19CC7-8110-46A1-9EB1-6E1ABFCFD423}" type="slidenum">
              <a:rPr lang="en-GB" smtClean="0"/>
              <a:t>5</a:t>
            </a:fld>
            <a:endParaRPr lang="en-GB"/>
          </a:p>
        </p:txBody>
      </p:sp>
    </p:spTree>
    <p:extLst>
      <p:ext uri="{BB962C8B-B14F-4D97-AF65-F5344CB8AC3E}">
        <p14:creationId xmlns:p14="http://schemas.microsoft.com/office/powerpoint/2010/main" val="4121635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GB" b="1" dirty="0"/>
              <a:t>Our journey involved revisiting the research on presenteeism, collecting fresh data and analysing the intricate relationships among key presenteeism-related metrics, including productivity and absence. </a:t>
            </a:r>
          </a:p>
          <a:p>
            <a:endParaRPr lang="en-GB" dirty="0"/>
          </a:p>
          <a:p>
            <a:pPr marL="174708" indent="-174708">
              <a:buFont typeface="Arial" panose="020B0604020202020204" pitchFamily="34" charset="0"/>
              <a:buChar char="•"/>
            </a:pPr>
            <a:r>
              <a:rPr lang="en-GB" b="1" dirty="0"/>
              <a:t>This process led us to a pivotal realisation: not all instances of working whilst unwell are alike. In fact, there are three distinct types, with some forms likely to be deemed acceptable, even desirable, by many organisations and their employees</a:t>
            </a:r>
            <a:r>
              <a:rPr lang="en-GB" dirty="0"/>
              <a:t>. </a:t>
            </a:r>
            <a:endParaRPr lang="en-US" dirty="0">
              <a:ea typeface="Calibri" panose="020F0502020204030204"/>
              <a:cs typeface="Calibri" panose="020F0502020204030204"/>
            </a:endParaRPr>
          </a:p>
          <a:p>
            <a:endParaRPr lang="en-GB" b="1" dirty="0"/>
          </a:p>
          <a:p>
            <a:pPr marL="174708" indent="-174708">
              <a:buFont typeface="Arial" panose="020B0604020202020204" pitchFamily="34" charset="0"/>
              <a:buChar char="•"/>
            </a:pPr>
            <a:r>
              <a:rPr lang="en-GB" b="1" dirty="0"/>
              <a:t>Over the last 9 months we’ve reframed the conversation around presenteeism  - </a:t>
            </a:r>
            <a:r>
              <a:rPr lang="en-GB" sz="1800" b="1" dirty="0">
                <a:solidFill>
                  <a:srgbClr val="FF0000"/>
                </a:solidFill>
              </a:rPr>
              <a:t>introducing the idea of Working Whilst Unwell  </a:t>
            </a:r>
            <a:r>
              <a:rPr lang="en-GB" b="1" dirty="0"/>
              <a:t>- identifying 3 types</a:t>
            </a:r>
            <a:endParaRPr lang="en-GB" dirty="0"/>
          </a:p>
          <a:p>
            <a:endParaRPr lang="en-GB" b="1" dirty="0"/>
          </a:p>
          <a:p>
            <a:pPr marL="640594" lvl="1" indent="-174708">
              <a:buFont typeface="Arial" panose="020B0604020202020204" pitchFamily="34" charset="0"/>
              <a:buChar char="•"/>
            </a:pPr>
            <a:r>
              <a:rPr lang="en-GB" b="1" dirty="0"/>
              <a:t>SHIFT THE CONVERSATION </a:t>
            </a:r>
            <a:r>
              <a:rPr lang="en-GB" dirty="0"/>
              <a:t>2 of the types are often acceptable – even desirable – for employers and employees. Until now they’ve ALL been known as Presenteeism</a:t>
            </a:r>
            <a:endParaRPr lang="en-GB" dirty="0">
              <a:ea typeface="Calibri"/>
              <a:cs typeface="Calibri"/>
            </a:endParaRPr>
          </a:p>
          <a:p>
            <a:endParaRPr lang="en-GB" dirty="0"/>
          </a:p>
          <a:p>
            <a:pPr marL="640594" lvl="1" indent="-174708">
              <a:buFont typeface="Arial" panose="020B0604020202020204" pitchFamily="34" charset="0"/>
              <a:buChar char="•"/>
            </a:pPr>
            <a:r>
              <a:rPr lang="en-GB" b="1" dirty="0"/>
              <a:t>THE NUMBERS ARE WRONG  </a:t>
            </a:r>
            <a:r>
              <a:rPr lang="en-GB" dirty="0"/>
              <a:t>- The implication of this is that the long-accepted numbers around presenteeism are just wrong  - they’re too high, but when you measure ‘true presenteeism’ a higher proportion of cases have significant productivity hits </a:t>
            </a:r>
            <a:endParaRPr lang="en-GB" dirty="0">
              <a:ea typeface="Calibri"/>
              <a:cs typeface="Calibri"/>
            </a:endParaRPr>
          </a:p>
          <a:p>
            <a:endParaRPr lang="en-GB" dirty="0"/>
          </a:p>
          <a:p>
            <a:pPr marL="640594" lvl="1" indent="-174708">
              <a:buFont typeface="Arial" panose="020B0604020202020204" pitchFamily="34" charset="0"/>
              <a:buChar char="•"/>
            </a:pPr>
            <a:r>
              <a:rPr lang="en-GB" b="1" dirty="0"/>
              <a:t>PRODUCTIVITY</a:t>
            </a:r>
            <a:r>
              <a:rPr lang="en-GB" dirty="0"/>
              <a:t> - As an extension of that line of thinking, whilst productivity is seriously threatened by long-term presenteeism, productivity is not usually significantly less than average during short episodes</a:t>
            </a:r>
            <a:endParaRPr lang="en-GB" dirty="0">
              <a:ea typeface="Calibri"/>
              <a:cs typeface="Calibri"/>
            </a:endParaRPr>
          </a:p>
          <a:p>
            <a:pPr marL="174708" indent="-174708">
              <a:buFont typeface="Arial" panose="020B0604020202020204" pitchFamily="34" charset="0"/>
              <a:buChar char="•"/>
            </a:pPr>
            <a:endParaRPr lang="en-GB" dirty="0"/>
          </a:p>
          <a:p>
            <a:pPr marL="640594" lvl="1" indent="-174708">
              <a:buFont typeface="Arial" panose="020B0604020202020204" pitchFamily="34" charset="0"/>
              <a:buChar char="•"/>
            </a:pPr>
            <a:r>
              <a:rPr lang="en-GB" b="1" dirty="0"/>
              <a:t>THE LINK TO ABSENCE </a:t>
            </a:r>
            <a:r>
              <a:rPr lang="en-GB" dirty="0"/>
              <a:t>- presenteeism and absence rise and fall together, it’s not one or the other</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pPr defTabSz="931774">
              <a:defRPr/>
            </a:pPr>
            <a:fld id="{3B55D25E-D5AD-4960-93A9-045242795EA7}" type="slidenum">
              <a:rPr lang="en-GB">
                <a:solidFill>
                  <a:prstClr val="black"/>
                </a:solidFill>
                <a:latin typeface="Calibri" panose="020F0502020204030204"/>
              </a:rPr>
              <a:pPr defTabSz="931774">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4123543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446"/>
              </a:spcAft>
            </a:pPr>
            <a:r>
              <a:rPr lang="en-GB" b="1" dirty="0"/>
              <a:t>Describe functional vs dysfunctional types. KEY WORD HERE IS ‘FUNCTIONAL’ </a:t>
            </a:r>
            <a:r>
              <a:rPr lang="en-GB" dirty="0"/>
              <a:t>Two types of ‘presence’ that need </a:t>
            </a:r>
            <a:r>
              <a:rPr lang="en-GB" b="1" dirty="0"/>
              <a:t>managing</a:t>
            </a:r>
            <a:r>
              <a:rPr lang="en-GB" dirty="0"/>
              <a:t>, but not necessarily </a:t>
            </a:r>
            <a:r>
              <a:rPr lang="en-GB" b="1" dirty="0"/>
              <a:t>discouraging. ‘True’ Presenteeism </a:t>
            </a:r>
            <a:r>
              <a:rPr lang="en-GB" dirty="0"/>
              <a:t>which is always </a:t>
            </a:r>
            <a:r>
              <a:rPr lang="en-GB" b="1" dirty="0"/>
              <a:t>dysfunctional</a:t>
            </a:r>
            <a:r>
              <a:rPr lang="en-GB" dirty="0"/>
              <a:t> and should be </a:t>
            </a:r>
            <a:r>
              <a:rPr lang="en-GB" b="1" dirty="0"/>
              <a:t>discouraged</a:t>
            </a:r>
            <a:endParaRPr lang="en-US" dirty="0">
              <a:ea typeface="Calibri" panose="020F0502020204030204"/>
              <a:cs typeface="Calibri" panose="020F0502020204030204"/>
            </a:endParaRPr>
          </a:p>
          <a:p>
            <a:pPr marL="174708" indent="-174708">
              <a:buFont typeface="Arial" panose="020B0604020202020204" pitchFamily="34" charset="0"/>
              <a:buChar char="•"/>
            </a:pPr>
            <a:endParaRPr lang="en-GB" b="1" dirty="0">
              <a:ea typeface="Calibri"/>
              <a:cs typeface="Calibri"/>
            </a:endParaRPr>
          </a:p>
          <a:p>
            <a:endParaRPr lang="en-GB" dirty="0"/>
          </a:p>
          <a:p>
            <a:pPr marL="174708" indent="-174708">
              <a:buFont typeface="Arial" panose="020B0604020202020204" pitchFamily="34" charset="0"/>
              <a:buChar char="•"/>
            </a:pPr>
            <a:r>
              <a:rPr lang="en-GB" b="1" dirty="0"/>
              <a:t>Pragmatic</a:t>
            </a:r>
            <a:r>
              <a:rPr lang="en-GB" dirty="0"/>
              <a:t> – use e.g. of cold if homeworking and manageable back pain  / RSI if in office</a:t>
            </a:r>
            <a:endParaRPr lang="en-GB" dirty="0">
              <a:ea typeface="Calibri"/>
              <a:cs typeface="Calibri"/>
            </a:endParaRPr>
          </a:p>
          <a:p>
            <a:endParaRPr lang="en-GB" dirty="0"/>
          </a:p>
          <a:p>
            <a:pPr marL="174708" indent="-174708">
              <a:buFont typeface="Arial" panose="020B0604020202020204" pitchFamily="34" charset="0"/>
              <a:buChar char="•"/>
            </a:pPr>
            <a:r>
              <a:rPr lang="en-GB" b="1" dirty="0"/>
              <a:t>Therapeutic</a:t>
            </a:r>
            <a:r>
              <a:rPr lang="en-GB" dirty="0"/>
              <a:t>  - use RTW example, adjusted hours and/or duties</a:t>
            </a:r>
            <a:endParaRPr lang="en-GB" dirty="0">
              <a:ea typeface="Calibri"/>
              <a:cs typeface="Calibri"/>
            </a:endParaRPr>
          </a:p>
          <a:p>
            <a:pPr marL="174708" indent="-174708">
              <a:buFont typeface="Arial" panose="020B0604020202020204" pitchFamily="34" charset="0"/>
              <a:buChar char="•"/>
            </a:pPr>
            <a:endParaRPr lang="en-GB" dirty="0"/>
          </a:p>
          <a:p>
            <a:pPr marL="174708" indent="-174708">
              <a:buFont typeface="Arial" panose="020B0604020202020204" pitchFamily="34" charset="0"/>
              <a:buChar char="•"/>
            </a:pPr>
            <a:r>
              <a:rPr lang="en-GB" b="1" dirty="0"/>
              <a:t>True Presenteeism </a:t>
            </a:r>
            <a:r>
              <a:rPr lang="en-GB" dirty="0"/>
              <a:t>– no function in it, should always be discouraged </a:t>
            </a:r>
            <a:endParaRPr lang="en-GB" dirty="0">
              <a:ea typeface="Calibri"/>
              <a:cs typeface="Calibri"/>
            </a:endParaRPr>
          </a:p>
          <a:p>
            <a:endParaRPr lang="en-GB" dirty="0"/>
          </a:p>
          <a:p>
            <a:pPr marL="174708" indent="-174708">
              <a:buFont typeface="Arial" panose="020B0604020202020204" pitchFamily="34" charset="0"/>
              <a:buChar char="•"/>
            </a:pPr>
            <a:r>
              <a:rPr lang="en-GB" dirty="0"/>
              <a:t>As such </a:t>
            </a:r>
            <a:r>
              <a:rPr lang="en-GB" b="1" dirty="0"/>
              <a:t>ALL 3 are labelled as Presenteeism which needs to be minimised or stamped out </a:t>
            </a:r>
            <a:r>
              <a:rPr lang="en-GB" dirty="0"/>
              <a:t>– a negative</a:t>
            </a:r>
            <a:endParaRPr lang="en-GB" dirty="0">
              <a:ea typeface="Calibri"/>
              <a:cs typeface="Calibri"/>
            </a:endParaRPr>
          </a:p>
          <a:p>
            <a:pPr>
              <a:buFont typeface="Arial" panose="020B0604020202020204" pitchFamily="34" charset="0"/>
            </a:pPr>
            <a:endParaRPr lang="en-GB" b="1" dirty="0"/>
          </a:p>
          <a:p>
            <a:pPr>
              <a:buFont typeface="Arial" panose="020B0604020202020204" pitchFamily="34" charset="0"/>
            </a:pPr>
            <a:r>
              <a:rPr lang="en-GB" b="1" dirty="0"/>
              <a:t>MEASUREMENT</a:t>
            </a:r>
            <a:r>
              <a:rPr lang="en-GB" dirty="0"/>
              <a:t> – when you can differentiate between the different types of working whilst unwell and the reasons for that by properly measuring  / tracking them, you can start to manage each type effectively</a:t>
            </a:r>
            <a:endParaRPr lang="en-GB" dirty="0">
              <a:ea typeface="Calibri" panose="020F0502020204030204"/>
              <a:cs typeface="Calibri" panose="020F0502020204030204"/>
            </a:endParaRPr>
          </a:p>
          <a:p>
            <a:endParaRPr lang="en-GB" b="1" dirty="0"/>
          </a:p>
          <a:p>
            <a:r>
              <a:rPr lang="en-GB" b="1" dirty="0"/>
              <a:t>Pragmatic</a:t>
            </a:r>
            <a:r>
              <a:rPr lang="en-GB" dirty="0"/>
              <a:t> – </a:t>
            </a:r>
            <a:r>
              <a:rPr lang="en-GB" b="1" dirty="0"/>
              <a:t>8%</a:t>
            </a:r>
            <a:endParaRPr lang="en-GB" dirty="0">
              <a:ea typeface="Calibri" panose="020F0502020204030204"/>
              <a:cs typeface="Calibri" panose="020F0502020204030204"/>
            </a:endParaRPr>
          </a:p>
          <a:p>
            <a:pPr marL="174708" indent="-174708">
              <a:buFont typeface="Arial" panose="020B0604020202020204" pitchFamily="34" charset="0"/>
              <a:buChar char="•"/>
            </a:pPr>
            <a:r>
              <a:rPr lang="en-GB" dirty="0"/>
              <a:t>Feeling under the weather but working won’t have any long-term impacts on your (or anyone else’s) health. You are still able to work at a similar level to your usual output.</a:t>
            </a:r>
            <a:endParaRPr lang="en-US" dirty="0"/>
          </a:p>
          <a:p>
            <a:pPr marL="174708" indent="-174708">
              <a:buFont typeface="Arial" panose="020B0604020202020204" pitchFamily="34" charset="0"/>
              <a:buChar char="•"/>
            </a:pPr>
            <a:endParaRPr lang="en-GB" dirty="0"/>
          </a:p>
          <a:p>
            <a:r>
              <a:rPr lang="en-GB" b="1" dirty="0"/>
              <a:t>Therapeutic</a:t>
            </a:r>
            <a:r>
              <a:rPr lang="en-GB" dirty="0"/>
              <a:t> – </a:t>
            </a:r>
            <a:r>
              <a:rPr lang="en-GB" b="1" dirty="0"/>
              <a:t>12%</a:t>
            </a:r>
            <a:endParaRPr lang="en-US" dirty="0">
              <a:ea typeface="Calibri" panose="020F0502020204030204"/>
              <a:cs typeface="Calibri" panose="020F0502020204030204"/>
            </a:endParaRPr>
          </a:p>
          <a:p>
            <a:pPr marL="174708" indent="-174708">
              <a:buFont typeface="Arial" panose="020B0604020202020204" pitchFamily="34" charset="0"/>
              <a:buChar char="•"/>
            </a:pPr>
            <a:r>
              <a:rPr lang="en-GB" dirty="0"/>
              <a:t>When you believe the decision to work will make you feel better; e.g. a mood increase from socialising or feeling useful, or a direct health benefit derived from your work.</a:t>
            </a:r>
            <a:endParaRPr lang="en-US" dirty="0"/>
          </a:p>
          <a:p>
            <a:pPr marL="174708" indent="-174708">
              <a:buFont typeface="Arial" panose="020B0604020202020204" pitchFamily="34" charset="0"/>
              <a:buChar char="•"/>
            </a:pPr>
            <a:endParaRPr lang="en-GB" dirty="0"/>
          </a:p>
          <a:p>
            <a:r>
              <a:rPr lang="en-GB" b="1" dirty="0"/>
              <a:t>Presenteeism</a:t>
            </a:r>
            <a:r>
              <a:rPr lang="en-GB" dirty="0"/>
              <a:t> – </a:t>
            </a:r>
            <a:r>
              <a:rPr lang="en-GB" b="1" dirty="0"/>
              <a:t>39%</a:t>
            </a:r>
            <a:endParaRPr lang="en-US" dirty="0">
              <a:ea typeface="Calibri" panose="020F0502020204030204"/>
              <a:cs typeface="Calibri" panose="020F0502020204030204"/>
            </a:endParaRPr>
          </a:p>
          <a:p>
            <a:pPr marL="174708" indent="-174708">
              <a:buFont typeface="Arial" panose="020B0604020202020204" pitchFamily="34" charset="0"/>
              <a:buChar char="•"/>
            </a:pPr>
            <a:r>
              <a:rPr lang="en-GB" dirty="0"/>
              <a:t>Any time you work whilst unwell and don’t fall into the above categories. Working has a negative impact on your health/mood and, as a result, your productivity significantly falls.</a:t>
            </a:r>
            <a:endParaRPr lang="en-US" dirty="0"/>
          </a:p>
          <a:p>
            <a:pPr marL="174708" indent="-174708">
              <a:buFont typeface="Arial" panose="020B0604020202020204" pitchFamily="34" charset="0"/>
              <a:buChar char="•"/>
            </a:pPr>
            <a:endParaRPr lang="en-GB" dirty="0"/>
          </a:p>
          <a:p>
            <a:r>
              <a:rPr lang="en-GB" b="1" dirty="0"/>
              <a:t>None</a:t>
            </a:r>
            <a:r>
              <a:rPr lang="en-GB" dirty="0"/>
              <a:t> – </a:t>
            </a:r>
            <a:r>
              <a:rPr lang="en-GB" b="1" dirty="0"/>
              <a:t>41%</a:t>
            </a:r>
            <a:endParaRPr lang="en-US" dirty="0">
              <a:ea typeface="Calibri" panose="020F0502020204030204"/>
              <a:cs typeface="Calibri" panose="020F0502020204030204"/>
            </a:endParaRPr>
          </a:p>
          <a:p>
            <a:pPr marL="174708" indent="-174708">
              <a:buFont typeface="Arial" panose="020B0604020202020204" pitchFamily="34" charset="0"/>
              <a:buChar char="•"/>
            </a:pPr>
            <a:r>
              <a:rPr lang="en-GB" dirty="0"/>
              <a:t>People who either weren’t unwell or chose not to work when they were.</a:t>
            </a:r>
            <a:endParaRPr lang="en-GB" dirty="0">
              <a:ea typeface="Calibri"/>
              <a:cs typeface="Calibri"/>
            </a:endParaRPr>
          </a:p>
          <a:p>
            <a:pPr marL="174708" indent="-174708">
              <a:buFont typeface="Arial" panose="020B0604020202020204" pitchFamily="34" charset="0"/>
              <a:buChar char="•"/>
            </a:pP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3B55D25E-D5AD-4960-93A9-045242795EA7}" type="slidenum">
              <a:rPr lang="en-GB">
                <a:solidFill>
                  <a:prstClr val="black"/>
                </a:solidFill>
                <a:latin typeface="Calibri" panose="020F0502020204030204"/>
              </a:rPr>
              <a:pPr defTabSz="931774">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3473765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GB" b="1" dirty="0"/>
              <a:t>Productivity loss trends exactly as we predicted  - highest for true presenteeism, lowest for pragmatic presence with therapeutic presence in the middle</a:t>
            </a:r>
          </a:p>
          <a:p>
            <a:endParaRPr lang="en-GB" b="1" dirty="0"/>
          </a:p>
          <a:p>
            <a:pPr marL="174708" indent="-174708">
              <a:buFont typeface="Arial" panose="020B0604020202020204" pitchFamily="34" charset="0"/>
              <a:buChar char="•"/>
            </a:pPr>
            <a:r>
              <a:rPr lang="en-GB" b="1" dirty="0"/>
              <a:t>A different angle on that is that we found 398 total days lost days of productivity in the sample:</a:t>
            </a:r>
          </a:p>
          <a:p>
            <a:endParaRPr lang="en-GB" dirty="0"/>
          </a:p>
          <a:p>
            <a:pPr marL="815302" lvl="1" indent="-349415">
              <a:spcBef>
                <a:spcPts val="611"/>
              </a:spcBef>
              <a:spcAft>
                <a:spcPts val="611"/>
              </a:spcAft>
              <a:buClr>
                <a:schemeClr val="accent1"/>
              </a:buClr>
              <a:buFont typeface="Wingdings" panose="05000000000000000000" pitchFamily="2" charset="2"/>
              <a:buChar char="§"/>
            </a:pPr>
            <a:r>
              <a:rPr lang="en-GB" b="1" dirty="0"/>
              <a:t>55%</a:t>
            </a:r>
            <a:r>
              <a:rPr lang="en-GB" dirty="0"/>
              <a:t> lost to absence – employee should take sick leave… and does.</a:t>
            </a:r>
          </a:p>
          <a:p>
            <a:pPr marL="815302" lvl="1" indent="-349415">
              <a:spcBef>
                <a:spcPts val="611"/>
              </a:spcBef>
              <a:spcAft>
                <a:spcPts val="611"/>
              </a:spcAft>
              <a:buClr>
                <a:schemeClr val="accent1"/>
              </a:buClr>
              <a:buFont typeface="Wingdings" panose="05000000000000000000" pitchFamily="2" charset="2"/>
              <a:buChar char="§"/>
            </a:pPr>
            <a:r>
              <a:rPr lang="en-GB" b="1" dirty="0"/>
              <a:t>39%</a:t>
            </a:r>
            <a:r>
              <a:rPr lang="en-GB" dirty="0"/>
              <a:t> lost to ‘true presenteeism’ </a:t>
            </a:r>
          </a:p>
          <a:p>
            <a:pPr marL="815302" lvl="1" indent="-349415">
              <a:spcBef>
                <a:spcPts val="611"/>
              </a:spcBef>
              <a:spcAft>
                <a:spcPts val="611"/>
              </a:spcAft>
              <a:buClr>
                <a:schemeClr val="accent1"/>
              </a:buClr>
              <a:buFont typeface="Wingdings" panose="05000000000000000000" pitchFamily="2" charset="2"/>
              <a:buChar char="§"/>
            </a:pPr>
            <a:r>
              <a:rPr lang="en-GB" b="1" dirty="0"/>
              <a:t>6%</a:t>
            </a:r>
            <a:r>
              <a:rPr lang="en-GB" dirty="0"/>
              <a:t> lost to functional presence</a:t>
            </a:r>
          </a:p>
          <a:p>
            <a:pPr marL="349415" indent="-349415">
              <a:spcBef>
                <a:spcPts val="611"/>
              </a:spcBef>
              <a:spcAft>
                <a:spcPts val="611"/>
              </a:spcAft>
              <a:buClr>
                <a:schemeClr val="accent1"/>
              </a:buClr>
              <a:buFont typeface="Wingdings" panose="05000000000000000000" pitchFamily="2" charset="2"/>
              <a:buChar char="§"/>
            </a:pPr>
            <a:endParaRPr lang="en-GB" dirty="0"/>
          </a:p>
          <a:p>
            <a:pPr marL="349415" indent="-349415" defTabSz="931774">
              <a:spcBef>
                <a:spcPts val="611"/>
              </a:spcBef>
              <a:spcAft>
                <a:spcPts val="611"/>
              </a:spcAft>
              <a:buClr>
                <a:schemeClr val="accent1"/>
              </a:buClr>
              <a:buFont typeface="Wingdings" panose="05000000000000000000" pitchFamily="2" charset="2"/>
              <a:buChar char="§"/>
            </a:pPr>
            <a:r>
              <a:rPr lang="en-GB" b="1" dirty="0"/>
              <a:t>‘True presenteeism’ isn’t more than absence (as commonly believed) but it’s similar, and still v costly to employers</a:t>
            </a:r>
          </a:p>
          <a:p>
            <a:pPr>
              <a:spcBef>
                <a:spcPts val="611"/>
              </a:spcBef>
              <a:spcAft>
                <a:spcPts val="611"/>
              </a:spcAft>
              <a:buClr>
                <a:schemeClr val="accent1"/>
              </a:buClr>
            </a:pPr>
            <a:endParaRPr lang="en-GB" dirty="0"/>
          </a:p>
          <a:p>
            <a:pPr marL="349415" indent="-349415" defTabSz="931774">
              <a:spcBef>
                <a:spcPts val="611"/>
              </a:spcBef>
              <a:spcAft>
                <a:spcPts val="611"/>
              </a:spcAft>
              <a:buClr>
                <a:schemeClr val="accent1"/>
              </a:buClr>
              <a:buFont typeface="Wingdings" panose="05000000000000000000" pitchFamily="2" charset="2"/>
              <a:buChar char="§"/>
            </a:pPr>
            <a:r>
              <a:rPr lang="en-GB" b="1" dirty="0">
                <a:solidFill>
                  <a:srgbClr val="373A36"/>
                </a:solidFill>
                <a:latin typeface="Montserrat"/>
                <a:ea typeface="Raleway"/>
                <a:cs typeface="Merriweather" panose="02000000000000000000" pitchFamily="2" charset="0"/>
              </a:rPr>
              <a:t>Employees who work whilst unwell generally are 2.4x more likely to be off sick than those who don’t</a:t>
            </a:r>
            <a:r>
              <a:rPr lang="en-GB" b="1" dirty="0"/>
              <a:t>; BUT</a:t>
            </a:r>
            <a:r>
              <a:rPr lang="en-GB" b="1" dirty="0">
                <a:solidFill>
                  <a:srgbClr val="373A36"/>
                </a:solidFill>
                <a:latin typeface="Montserrat"/>
                <a:ea typeface="Raleway"/>
                <a:cs typeface="Merriweather" panose="02000000000000000000" pitchFamily="2" charset="0"/>
              </a:rPr>
              <a:t> employees who engage in ‘true presenteeism’ are 1.6x more likely to be off sick compared with those in ‘pragmatic presence’ category</a:t>
            </a:r>
          </a:p>
          <a:p>
            <a:pPr marL="349415" indent="-349415" defTabSz="931774">
              <a:spcBef>
                <a:spcPts val="611"/>
              </a:spcBef>
              <a:spcAft>
                <a:spcPts val="611"/>
              </a:spcAft>
              <a:buClr>
                <a:schemeClr val="accent1"/>
              </a:buClr>
              <a:buFont typeface="Wingdings" panose="05000000000000000000" pitchFamily="2" charset="2"/>
              <a:buChar char="§"/>
            </a:pPr>
            <a:endParaRPr lang="en-GB" b="1" dirty="0">
              <a:solidFill>
                <a:srgbClr val="373A36"/>
              </a:solidFill>
              <a:latin typeface="Montserrat"/>
              <a:ea typeface="Raleway"/>
              <a:cs typeface="Merriweather" panose="02000000000000000000" pitchFamily="2" charset="0"/>
            </a:endParaRPr>
          </a:p>
          <a:p>
            <a:pPr marL="349415" indent="-349415" defTabSz="931774">
              <a:spcBef>
                <a:spcPts val="611"/>
              </a:spcBef>
              <a:spcAft>
                <a:spcPts val="611"/>
              </a:spcAft>
              <a:buClr>
                <a:schemeClr val="accent1"/>
              </a:buClr>
              <a:buFont typeface="Wingdings" panose="05000000000000000000" pitchFamily="2" charset="2"/>
              <a:buChar char="§"/>
            </a:pPr>
            <a:r>
              <a:rPr lang="en-GB" sz="1800" b="1" dirty="0"/>
              <a:t>Working whilst unwell is a predictor of absence, but you can see that most of that is driven by ‘true presenteeism’  -  that can drive a focus on changing behaviour, move to a place where only functional types are ‘ok around here’</a:t>
            </a:r>
          </a:p>
          <a:p>
            <a:pPr>
              <a:spcBef>
                <a:spcPts val="611"/>
              </a:spcBef>
              <a:spcAft>
                <a:spcPts val="611"/>
              </a:spcAft>
              <a:buClr>
                <a:schemeClr val="accent1"/>
              </a:buClr>
            </a:pPr>
            <a:endParaRPr lang="en-GB" dirty="0"/>
          </a:p>
        </p:txBody>
      </p:sp>
      <p:sp>
        <p:nvSpPr>
          <p:cNvPr id="4" name="Slide Number Placeholder 3"/>
          <p:cNvSpPr>
            <a:spLocks noGrp="1"/>
          </p:cNvSpPr>
          <p:nvPr>
            <p:ph type="sldNum" sz="quarter" idx="5"/>
          </p:nvPr>
        </p:nvSpPr>
        <p:spPr/>
        <p:txBody>
          <a:bodyPr/>
          <a:lstStyle/>
          <a:p>
            <a:fld id="{3B55D25E-D5AD-4960-93A9-045242795EA7}" type="slidenum">
              <a:rPr lang="en-GB" smtClean="0"/>
              <a:t>37</a:t>
            </a:fld>
            <a:endParaRPr lang="en-GB"/>
          </a:p>
        </p:txBody>
      </p:sp>
    </p:spTree>
    <p:extLst>
      <p:ext uri="{BB962C8B-B14F-4D97-AF65-F5344CB8AC3E}">
        <p14:creationId xmlns:p14="http://schemas.microsoft.com/office/powerpoint/2010/main" val="2574213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GB" b="1" dirty="0"/>
              <a:t>‘Intent’ refers to the intent behind the decision to work whilst unwell</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‘Reality’ refers to the respondent’s reflection on what actually happened as a result of the decision to work whilst unwell</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The results are conclusive – True Presenteeism creates by far the biggest hit on productivity and quality of work compared with the other categories. </a:t>
            </a:r>
          </a:p>
          <a:p>
            <a:endParaRPr lang="en-GB" b="1" dirty="0"/>
          </a:p>
          <a:p>
            <a:r>
              <a:rPr lang="en-GB" b="1" dirty="0"/>
              <a:t>The implications are:</a:t>
            </a:r>
          </a:p>
          <a:p>
            <a:endParaRPr lang="en-GB" b="1" dirty="0"/>
          </a:p>
          <a:p>
            <a:pPr marL="174708" indent="-174708">
              <a:buFont typeface="Arial" panose="020B0604020202020204" pitchFamily="34" charset="0"/>
              <a:buChar char="•"/>
            </a:pPr>
            <a:r>
              <a:rPr lang="en-GB" b="1" dirty="0"/>
              <a:t>It makes no sense to lump all the cases of working whilst unwell under the heading ‘presenteeism’ </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And yet that is exactly what happens in almost every organisation, everywhere – and therefore the same solutions are applied to all 3 groups</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It also means that almost every </a:t>
            </a:r>
            <a:r>
              <a:rPr lang="en-GB" b="1" dirty="0" err="1"/>
              <a:t>organsation</a:t>
            </a:r>
            <a:r>
              <a:rPr lang="en-GB" b="1" dirty="0"/>
              <a:t> (and research paper) is likely overestimating the incidence of presenteeism (3-4 x absence is commonly heard) but probably untrue</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The reality is more likely to be lower incidence of ‘true presenteeism’, but with more serious  health impairments in that group</a:t>
            </a:r>
          </a:p>
        </p:txBody>
      </p:sp>
      <p:sp>
        <p:nvSpPr>
          <p:cNvPr id="4" name="Slide Number Placeholder 3"/>
          <p:cNvSpPr>
            <a:spLocks noGrp="1"/>
          </p:cNvSpPr>
          <p:nvPr>
            <p:ph type="sldNum" sz="quarter" idx="5"/>
          </p:nvPr>
        </p:nvSpPr>
        <p:spPr/>
        <p:txBody>
          <a:bodyPr/>
          <a:lstStyle/>
          <a:p>
            <a:fld id="{1DD586C3-6D95-4444-AC7F-952CB16DCB83}" type="slidenum">
              <a:rPr lang="en-GB" smtClean="0"/>
              <a:t>38</a:t>
            </a:fld>
            <a:endParaRPr lang="en-GB"/>
          </a:p>
        </p:txBody>
      </p:sp>
    </p:spTree>
    <p:extLst>
      <p:ext uri="{BB962C8B-B14F-4D97-AF65-F5344CB8AC3E}">
        <p14:creationId xmlns:p14="http://schemas.microsoft.com/office/powerpoint/2010/main" val="2693767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Consider</a:t>
            </a:r>
            <a:r>
              <a:rPr lang="en-US" dirty="0">
                <a:cs typeface="Calibri"/>
              </a:rPr>
              <a:t>:</a:t>
            </a:r>
          </a:p>
          <a:p>
            <a:r>
              <a:rPr lang="en-US" b="1" dirty="0">
                <a:cs typeface="Calibri"/>
              </a:rPr>
              <a:t>Workplace and Cultural Factors:</a:t>
            </a:r>
          </a:p>
          <a:p>
            <a:endParaRPr lang="en-US" b="1" dirty="0">
              <a:cs typeface="Calibri"/>
            </a:endParaRPr>
          </a:p>
          <a:p>
            <a:pPr marL="232943" indent="-232943">
              <a:buAutoNum type="arabicPeriod"/>
            </a:pPr>
            <a:r>
              <a:rPr lang="en-US" dirty="0">
                <a:cs typeface="Calibri"/>
              </a:rPr>
              <a:t>Policies and processes to drive the right behaviours</a:t>
            </a:r>
          </a:p>
          <a:p>
            <a:pPr marL="232943" indent="-232943">
              <a:buAutoNum type="arabicPeriod"/>
            </a:pPr>
            <a:endParaRPr lang="en-US" dirty="0">
              <a:cs typeface="Calibri"/>
            </a:endParaRPr>
          </a:p>
          <a:p>
            <a:pPr marL="232943" indent="-232943">
              <a:buAutoNum type="arabicPeriod"/>
            </a:pPr>
            <a:r>
              <a:rPr lang="en-US" dirty="0">
                <a:cs typeface="Calibri"/>
              </a:rPr>
              <a:t>Step back and take a holistic data-driven view – the diagram is our model to identify the different types of working whilst unwell and the impact on key business outcomes.</a:t>
            </a:r>
          </a:p>
          <a:p>
            <a:pPr marL="232943" indent="-232943">
              <a:buAutoNum type="arabicPeriod"/>
            </a:pPr>
            <a:endParaRPr lang="en-US" dirty="0">
              <a:cs typeface="Calibri"/>
            </a:endParaRPr>
          </a:p>
          <a:p>
            <a:pPr marL="232943" indent="-232943">
              <a:buAutoNum type="arabicPeriod"/>
            </a:pPr>
            <a:r>
              <a:rPr lang="en-US" dirty="0">
                <a:cs typeface="Calibri"/>
              </a:rPr>
              <a:t>Set expectations – what should employees do in certain scenarios - "intervention mapping" gives employees information on what to do in different scenarios enabling them to make good decisions.</a:t>
            </a:r>
          </a:p>
          <a:p>
            <a:pPr marL="232943" indent="-232943">
              <a:buAutoNum type="arabicPeriod"/>
            </a:pPr>
            <a:endParaRPr lang="en-US" dirty="0">
              <a:cs typeface="Calibri"/>
            </a:endParaRPr>
          </a:p>
          <a:p>
            <a:pPr marL="232943" indent="-232943">
              <a:buAutoNum type="arabicPeriod"/>
            </a:pPr>
            <a:r>
              <a:rPr lang="en-US" dirty="0">
                <a:cs typeface="Calibri"/>
              </a:rPr>
              <a:t>Keep Pressure positive – what preventative measures have you got in place to prevent excessive pressure?</a:t>
            </a:r>
          </a:p>
          <a:p>
            <a:pPr marL="232943" indent="-232943">
              <a:buAutoNum type="arabicPeriod"/>
            </a:pPr>
            <a:endParaRPr lang="en-US" dirty="0">
              <a:cs typeface="Calibri"/>
            </a:endParaRPr>
          </a:p>
          <a:p>
            <a:pPr marL="232943" indent="-232943">
              <a:buAutoNum type="arabicPeriod"/>
            </a:pPr>
            <a:r>
              <a:rPr lang="en-US" dirty="0" err="1">
                <a:cs typeface="Calibri"/>
              </a:rPr>
              <a:t>Mobilise</a:t>
            </a:r>
            <a:r>
              <a:rPr lang="en-US" dirty="0">
                <a:cs typeface="Calibri"/>
              </a:rPr>
              <a:t> your managers – empower managers to have positive, proactive conversations and role model healthy behaviours.</a:t>
            </a:r>
          </a:p>
          <a:p>
            <a:pPr marL="232943" indent="-232943">
              <a:buAutoNum type="arabicPeriod"/>
            </a:pPr>
            <a:endParaRPr lang="en-US" dirty="0">
              <a:cs typeface="Calibri"/>
            </a:endParaRPr>
          </a:p>
          <a:p>
            <a:r>
              <a:rPr lang="en-US" b="1" dirty="0">
                <a:cs typeface="Calibri"/>
              </a:rPr>
              <a:t>Employee Factors:</a:t>
            </a:r>
          </a:p>
          <a:p>
            <a:pPr marL="232943" indent="-232943">
              <a:buAutoNum type="arabicPeriod"/>
            </a:pPr>
            <a:r>
              <a:rPr lang="en-US" dirty="0"/>
              <a:t>Encourage healthy behaviours - employees who exhibit healthy behaviours around exercise, nutrition and sleep are less likely to exhibit presenteeism and absence</a:t>
            </a:r>
          </a:p>
          <a:p>
            <a:pPr marL="232943" indent="-232943">
              <a:buAutoNum type="arabicPeriod"/>
            </a:pPr>
            <a:endParaRPr lang="en-US" dirty="0">
              <a:cs typeface="Calibri"/>
            </a:endParaRPr>
          </a:p>
          <a:p>
            <a:pPr marL="232943" indent="-232943">
              <a:buAutoNum type="arabicPeriod"/>
            </a:pPr>
            <a:r>
              <a:rPr lang="en-US" dirty="0">
                <a:cs typeface="Calibri"/>
              </a:rPr>
              <a:t>Promote wellbeing conversations – personal factors are a big driver of presenteeism, including those who are prone to overcommit to work. Having a manager who can </a:t>
            </a:r>
            <a:r>
              <a:rPr lang="en-US" dirty="0" err="1">
                <a:cs typeface="Calibri"/>
              </a:rPr>
              <a:t>recognise</a:t>
            </a:r>
            <a:r>
              <a:rPr lang="en-US" dirty="0">
                <a:cs typeface="Calibri"/>
              </a:rPr>
              <a:t> this and have a proactive conversation can be an effective early intervention.</a:t>
            </a:r>
          </a:p>
          <a:p>
            <a:pPr marL="232943" indent="-232943">
              <a:buAutoNum type="arabicPeriod"/>
            </a:pPr>
            <a:endParaRPr lang="en-US" dirty="0">
              <a:cs typeface="Calibri"/>
            </a:endParaRPr>
          </a:p>
          <a:p>
            <a:pPr marL="232943" indent="-232943">
              <a:buAutoNum type="arabicPeriod"/>
            </a:pPr>
            <a:r>
              <a:rPr lang="en-US" dirty="0">
                <a:cs typeface="Calibri"/>
              </a:rPr>
              <a:t>Empower good decisions – an open, proactive culture will empower employees to make a good choice.</a:t>
            </a:r>
          </a:p>
          <a:p>
            <a:pPr marL="232943" indent="-232943">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1DD586C3-6D95-4444-AC7F-952CB16DCB83}" type="slidenum">
              <a:rPr lang="en-GB" smtClean="0"/>
              <a:t>39</a:t>
            </a:fld>
            <a:endParaRPr lang="en-GB"/>
          </a:p>
        </p:txBody>
      </p:sp>
    </p:spTree>
    <p:extLst>
      <p:ext uri="{BB962C8B-B14F-4D97-AF65-F5344CB8AC3E}">
        <p14:creationId xmlns:p14="http://schemas.microsoft.com/office/powerpoint/2010/main" val="3659165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174708" indent="-174708">
              <a:buFont typeface="Arial" panose="020B0604020202020204" pitchFamily="34" charset="0"/>
              <a:buChar char="•"/>
            </a:pPr>
            <a:r>
              <a:rPr lang="en-GB" b="1" dirty="0"/>
              <a:t>A data-driven approach is foundation of a sustainable approach to managing health, safety and wellbeing</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Insights need to be more than just interesting; they need to be actionable</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The concept of maturity can provide a road map to follow for any </a:t>
            </a:r>
            <a:r>
              <a:rPr lang="en-GB" b="1" dirty="0" err="1"/>
              <a:t>organsiations</a:t>
            </a:r>
            <a:r>
              <a:rPr lang="en-GB" b="1" dirty="0"/>
              <a:t>’ health, safety and wellbeing journey</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Presenteeism is a core example of where the world has gone with label and ignored what the data is really telling us  - it’s a huge area of opportunity for improvement </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r>
              <a:rPr lang="en-GB" b="1" dirty="0"/>
              <a:t>Hope that’s been useful, can answer questions from the panel  - and our friends at EDF will be more than happy to tell you more about the work we’ve been doing with them in this space</a:t>
            </a:r>
          </a:p>
          <a:p>
            <a:pPr marL="174708" indent="-174708">
              <a:buFont typeface="Arial" panose="020B0604020202020204" pitchFamily="34" charset="0"/>
              <a:buChar char="•"/>
            </a:pPr>
            <a:endParaRPr lang="en-GB" b="1" dirty="0"/>
          </a:p>
          <a:p>
            <a:pPr marL="174708" indent="-174708">
              <a:buFont typeface="Arial" panose="020B0604020202020204" pitchFamily="34" charset="0"/>
              <a:buChar char="•"/>
            </a:pPr>
            <a:endParaRPr lang="en-GB" b="1" dirty="0"/>
          </a:p>
          <a:p>
            <a:endParaRPr lang="en-GB" dirty="0"/>
          </a:p>
        </p:txBody>
      </p:sp>
      <p:sp>
        <p:nvSpPr>
          <p:cNvPr id="4" name="Slide Number Placeholder 3"/>
          <p:cNvSpPr>
            <a:spLocks noGrp="1"/>
          </p:cNvSpPr>
          <p:nvPr>
            <p:ph type="sldNum" sz="quarter" idx="5"/>
          </p:nvPr>
        </p:nvSpPr>
        <p:spPr/>
        <p:txBody>
          <a:bodyPr/>
          <a:lstStyle/>
          <a:p>
            <a:fld id="{1DD586C3-6D95-4444-AC7F-952CB16DCB83}" type="slidenum">
              <a:rPr lang="en-GB" smtClean="0"/>
              <a:t>40</a:t>
            </a:fld>
            <a:endParaRPr lang="en-GB"/>
          </a:p>
        </p:txBody>
      </p:sp>
    </p:spTree>
    <p:extLst>
      <p:ext uri="{BB962C8B-B14F-4D97-AF65-F5344CB8AC3E}">
        <p14:creationId xmlns:p14="http://schemas.microsoft.com/office/powerpoint/2010/main" val="3417423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our presenteeism whitepaper if you’d like to go deeper…. </a:t>
            </a:r>
          </a:p>
        </p:txBody>
      </p:sp>
      <p:sp>
        <p:nvSpPr>
          <p:cNvPr id="4" name="Slide Number Placeholder 3"/>
          <p:cNvSpPr>
            <a:spLocks noGrp="1"/>
          </p:cNvSpPr>
          <p:nvPr>
            <p:ph type="sldNum" sz="quarter" idx="5"/>
          </p:nvPr>
        </p:nvSpPr>
        <p:spPr/>
        <p:txBody>
          <a:bodyPr/>
          <a:lstStyle/>
          <a:p>
            <a:pPr defTabSz="931774">
              <a:defRPr/>
            </a:pPr>
            <a:fld id="{3B55D25E-D5AD-4960-93A9-045242795EA7}" type="slidenum">
              <a:rPr lang="en-GB">
                <a:solidFill>
                  <a:prstClr val="black"/>
                </a:solidFill>
                <a:latin typeface="Calibri" panose="020F0502020204030204"/>
              </a:rPr>
              <a:pPr defTabSz="931774">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2600142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dirty="0"/>
              <a:t>If we look at the fundamentals of Powering Improvement, it specified, among others, the following</a:t>
            </a:r>
          </a:p>
          <a:p>
            <a:pPr marL="0" lvl="0" indent="0">
              <a:lnSpc>
                <a:spcPct val="107000"/>
              </a:lnSpc>
              <a:buFont typeface="Symbol" panose="05050102010706020507" pitchFamily="18" charset="2"/>
              <a:buNone/>
            </a:pPr>
            <a:r>
              <a:rPr lang="en-GB" dirty="0"/>
              <a:t>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recognise the serious consequences of work-related accidents and ill health – personal, economic and reputational.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safe, healthy and competent workforce is essential to any business.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are fully committed to addressing occupational health issues as well as safety ones.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are committed to sharing best practice regarding health and safety risk management.”</a:t>
            </a: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43</a:t>
            </a:fld>
            <a:endParaRPr lang="en-GB"/>
          </a:p>
        </p:txBody>
      </p:sp>
    </p:spTree>
    <p:extLst>
      <p:ext uri="{BB962C8B-B14F-4D97-AF65-F5344CB8AC3E}">
        <p14:creationId xmlns:p14="http://schemas.microsoft.com/office/powerpoint/2010/main" val="1978798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talk about Safety and increasingly about health, yet rarely do we just focus on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This reflects paired assumptions that if you work “safely,” you will manage health risk; and if you manage “wellbeing,” you will manage mental health.</a:t>
            </a: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44</a:t>
            </a:fld>
            <a:endParaRPr lang="en-GB"/>
          </a:p>
        </p:txBody>
      </p:sp>
    </p:spTree>
    <p:extLst>
      <p:ext uri="{BB962C8B-B14F-4D97-AF65-F5344CB8AC3E}">
        <p14:creationId xmlns:p14="http://schemas.microsoft.com/office/powerpoint/2010/main" val="3461210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solidFill>
                  <a:schemeClr val="tx1"/>
                </a:solidFill>
                <a:cs typeface="Times New Roman" panose="02020603050405020304" pitchFamily="18" charset="0"/>
              </a:rPr>
              <a:t>DNO’s are heading towards a perfect storm in relation to health risk. The industry is experiencing a labour shortage and experience gap at the same time everybody else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solidFill>
                <a:schemeClr val="tx1"/>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solidFill>
                  <a:schemeClr val="tx1"/>
                </a:solidFill>
                <a:cs typeface="Times New Roman" panose="02020603050405020304" pitchFamily="18" charset="0"/>
              </a:rPr>
              <a:t>The buffer for this has been the demands on the mental and physical health of the workforce. The cost is a diminishing human resource, which is itself critical to the management of all other risks in the member organisations.</a:t>
            </a: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45</a:t>
            </a:fld>
            <a:endParaRPr lang="en-GB"/>
          </a:p>
        </p:txBody>
      </p:sp>
    </p:spTree>
    <p:extLst>
      <p:ext uri="{BB962C8B-B14F-4D97-AF65-F5344CB8AC3E}">
        <p14:creationId xmlns:p14="http://schemas.microsoft.com/office/powerpoint/2010/main" val="1118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6D47A-48D7-9427-EF87-1D4408104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864A5-0821-DCDA-4447-7E8E26A7FF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74B1FE-0EE7-9AAC-768B-3E99BA6FA4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F3540E0-1158-B814-4EDC-589442D80458}"/>
              </a:ext>
            </a:extLst>
          </p:cNvPr>
          <p:cNvSpPr>
            <a:spLocks noGrp="1"/>
          </p:cNvSpPr>
          <p:nvPr>
            <p:ph type="sldNum" sz="quarter" idx="10"/>
          </p:nvPr>
        </p:nvSpPr>
        <p:spPr/>
        <p:txBody>
          <a:bodyPr/>
          <a:lstStyle/>
          <a:p>
            <a:fld id="{FB0A6BA7-B9E2-4AEF-A1D1-E1316B0CB4D5}" type="slidenum">
              <a:rPr lang="en-GB" smtClean="0"/>
              <a:t>7</a:t>
            </a:fld>
            <a:endParaRPr lang="en-GB"/>
          </a:p>
        </p:txBody>
      </p:sp>
    </p:spTree>
    <p:extLst>
      <p:ext uri="{BB962C8B-B14F-4D97-AF65-F5344CB8AC3E}">
        <p14:creationId xmlns:p14="http://schemas.microsoft.com/office/powerpoint/2010/main" val="3652083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 accident is likely to trigger the regulatory risk, whereas a health risk is put into a process through employment law and HR to occupational health referral and out of the waste pipe of staff turnover. An accident can make news, whereas an epidemic of mental health issues is hidden behind a veil of confidentiality and societal stigma.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nor businesses, nor the worker’s, as buried health as risk factor deep within business HR strategies.</a:t>
            </a: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46</a:t>
            </a:fld>
            <a:endParaRPr lang="en-GB"/>
          </a:p>
        </p:txBody>
      </p:sp>
    </p:spTree>
    <p:extLst>
      <p:ext uri="{BB962C8B-B14F-4D97-AF65-F5344CB8AC3E}">
        <p14:creationId xmlns:p14="http://schemas.microsoft.com/office/powerpoint/2010/main" val="3957374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chemeClr val="tx1"/>
                </a:solidFill>
                <a:cs typeface="Times New Roman" panose="02020603050405020304" pitchFamily="18" charset="0"/>
              </a:rPr>
              <a:t>The simple fact, that has not changed for decades is that the attributable deaths from health exposures at work each year averages around 13,000 and rising, not including those made unwell.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solidFill>
                <a:schemeClr val="tx1"/>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last decade, as far as we know for certain, workplace health exposures have been responsible for over 120,000 deaths and 15m people becoming unwell. </a:t>
            </a: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47</a:t>
            </a:fld>
            <a:endParaRPr lang="en-GB"/>
          </a:p>
        </p:txBody>
      </p:sp>
    </p:spTree>
    <p:extLst>
      <p:ext uri="{BB962C8B-B14F-4D97-AF65-F5344CB8AC3E}">
        <p14:creationId xmlns:p14="http://schemas.microsoft.com/office/powerpoint/2010/main" val="2573664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When people can’t work, they turn to the State for social security and the national health for care. The cost of work-induced COPD alone to the country in healthcare and benefits equates to around a percentage additional cost on national insurance. In a nation where health and social care costs are the number one economic challenge, the workplace as a cause of ill-health which can be taxed to pay for the cost it creates is an inevitable target</a:t>
            </a:r>
          </a:p>
          <a:p>
            <a:endParaRPr lang="en-GB"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Direct factors such as heavy workloads are underpinned by more sinister factors, such as MSDs. Long arduous periods of work have a direct mental impact. However, a vicious circle of pain, lack of sleep, fatigue, self-medication (often with alcohol) contributes further to anxiety, stress, depression, ill-health absenteeism and the impact is them exacerbated on colleagues.</a:t>
            </a: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48</a:t>
            </a:fld>
            <a:endParaRPr lang="en-GB"/>
          </a:p>
        </p:txBody>
      </p:sp>
    </p:spTree>
    <p:extLst>
      <p:ext uri="{BB962C8B-B14F-4D97-AF65-F5344CB8AC3E}">
        <p14:creationId xmlns:p14="http://schemas.microsoft.com/office/powerpoint/2010/main" val="3589984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national figures suggest that health impacts run at about 30 times those of RIDDOR reportable accidents. A review of the published data of ENA members indicated that for some incidences of workplace health-related exposures increased by 300-400% between 2021 and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 rapidity of increase, set against the number of staff would already be an indicator of corporate risk, but also the opportunity to establish liability. At some point, it will become viable for industrial injury lawyers to start looking at areas of poor health in the Networks Industry and starts systematic legal claims.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50</a:t>
            </a:fld>
            <a:endParaRPr lang="en-GB"/>
          </a:p>
        </p:txBody>
      </p:sp>
    </p:spTree>
    <p:extLst>
      <p:ext uri="{BB962C8B-B14F-4D97-AF65-F5344CB8AC3E}">
        <p14:creationId xmlns:p14="http://schemas.microsoft.com/office/powerpoint/2010/main" val="2968056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6E704-E5B4-48DC-B17E-71C89FF49E9A}" type="slidenum">
              <a:rPr lang="en-GB" smtClean="0"/>
              <a:t>51</a:t>
            </a:fld>
            <a:endParaRPr lang="en-GB"/>
          </a:p>
        </p:txBody>
      </p:sp>
    </p:spTree>
    <p:extLst>
      <p:ext uri="{BB962C8B-B14F-4D97-AF65-F5344CB8AC3E}">
        <p14:creationId xmlns:p14="http://schemas.microsoft.com/office/powerpoint/2010/main" val="337635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0A6BA7-B9E2-4AEF-A1D1-E1316B0CB4D5}" type="slidenum">
              <a:rPr lang="en-GB" smtClean="0"/>
              <a:t>8</a:t>
            </a:fld>
            <a:endParaRPr lang="en-GB"/>
          </a:p>
        </p:txBody>
      </p:sp>
    </p:spTree>
    <p:extLst>
      <p:ext uri="{BB962C8B-B14F-4D97-AF65-F5344CB8AC3E}">
        <p14:creationId xmlns:p14="http://schemas.microsoft.com/office/powerpoint/2010/main" val="203459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9</a:t>
            </a:fld>
            <a:endParaRPr lang="en-GB"/>
          </a:p>
        </p:txBody>
      </p:sp>
    </p:spTree>
    <p:extLst>
      <p:ext uri="{BB962C8B-B14F-4D97-AF65-F5344CB8AC3E}">
        <p14:creationId xmlns:p14="http://schemas.microsoft.com/office/powerpoint/2010/main" val="396531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10</a:t>
            </a:fld>
            <a:endParaRPr lang="en-GB"/>
          </a:p>
        </p:txBody>
      </p:sp>
    </p:spTree>
    <p:extLst>
      <p:ext uri="{BB962C8B-B14F-4D97-AF65-F5344CB8AC3E}">
        <p14:creationId xmlns:p14="http://schemas.microsoft.com/office/powerpoint/2010/main" val="51772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11</a:t>
            </a:fld>
            <a:endParaRPr lang="en-GB"/>
          </a:p>
        </p:txBody>
      </p:sp>
    </p:spTree>
    <p:extLst>
      <p:ext uri="{BB962C8B-B14F-4D97-AF65-F5344CB8AC3E}">
        <p14:creationId xmlns:p14="http://schemas.microsoft.com/office/powerpoint/2010/main" val="327649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8ABD-5C11-FEEF-8C9F-957D0B36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062F-7861-79A7-BCDE-AA40A73D14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C6FAB5-6E90-10AE-976D-FF8D8A60B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D6F2F-FEB5-9ECB-9502-ABEA7206CD49}"/>
              </a:ext>
            </a:extLst>
          </p:cNvPr>
          <p:cNvSpPr>
            <a:spLocks noGrp="1"/>
          </p:cNvSpPr>
          <p:nvPr>
            <p:ph type="sldNum" sz="quarter" idx="10"/>
          </p:nvPr>
        </p:nvSpPr>
        <p:spPr/>
        <p:txBody>
          <a:bodyPr/>
          <a:lstStyle/>
          <a:p>
            <a:fld id="{FB0A6BA7-B9E2-4AEF-A1D1-E1316B0CB4D5}" type="slidenum">
              <a:rPr lang="en-GB" smtClean="0"/>
              <a:t>12</a:t>
            </a:fld>
            <a:endParaRPr lang="en-GB"/>
          </a:p>
        </p:txBody>
      </p:sp>
    </p:spTree>
    <p:extLst>
      <p:ext uri="{BB962C8B-B14F-4D97-AF65-F5344CB8AC3E}">
        <p14:creationId xmlns:p14="http://schemas.microsoft.com/office/powerpoint/2010/main" val="27304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28.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28.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28.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Master" Target="../slideMasters/slideMaster8.xml"/><Relationship Id="rId6" Type="http://schemas.openxmlformats.org/officeDocument/2006/relationships/image" Target="../media/image32.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57.svg"/><Relationship Id="rId2"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59.svg"/><Relationship Id="rId2"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61.svg"/><Relationship Id="rId2"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60.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63.svg"/><Relationship Id="rId2"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62.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65.svg"/><Relationship Id="rId2"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64.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Master" Target="../slideMasters/slideMaster8.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Master" Target="../slideMasters/slideMaster8.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Master" Target="../slideMasters/slideMaster8.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Layouts/_rels/slideLayout1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2.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Master" Target="../slideMasters/slideMaster8.xml"/><Relationship Id="rId5" Type="http://schemas.openxmlformats.org/officeDocument/2006/relationships/image" Target="../media/image28.png"/><Relationship Id="rId4" Type="http://schemas.openxmlformats.org/officeDocument/2006/relationships/image" Target="../media/image7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sv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Master" Target="../slideMasters/slideMaster8.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32.png"/><Relationship Id="rId9" Type="http://schemas.openxmlformats.org/officeDocument/2006/relationships/image" Target="../media/image81.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sv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Master" Target="../slideMasters/slideMaster8.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32.png"/><Relationship Id="rId9" Type="http://schemas.openxmlformats.org/officeDocument/2006/relationships/image" Target="../media/image81.png"/></Relationships>
</file>

<file path=ppt/slideLayouts/_rels/slideLayout1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Master" Target="../slideMasters/slideMaster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microsoft.com/office/2007/relationships/hdphoto" Target="../media/hdphoto1.wdp"/><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image" Target="../media/image27.png"/><Relationship Id="rId16" Type="http://schemas.openxmlformats.org/officeDocument/2006/relationships/image" Target="../media/image95.png"/><Relationship Id="rId1" Type="http://schemas.openxmlformats.org/officeDocument/2006/relationships/slideMaster" Target="../slideMasters/slideMaster8.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9.png"/><Relationship Id="rId1" Type="http://schemas.openxmlformats.org/officeDocument/2006/relationships/slideMaster" Target="../slideMasters/slideMaster9.xml"/><Relationship Id="rId4" Type="http://schemas.openxmlformats.org/officeDocument/2006/relationships/image" Target="../media/image100.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hyperlink" Target="mailto:hi@robertsoncooper.com" TargetMode="External"/><Relationship Id="rId2" Type="http://schemas.openxmlformats.org/officeDocument/2006/relationships/image" Target="../media/image100.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hyperlink" Target="http://www.supplychainschool.co.uk/" TargetMode="External"/><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D603-D52B-C64C-19BA-56A8EA602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C46D1D-44AC-1F82-4E26-4DF293C42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AFFC69-C22F-E35B-752C-2D8E51924F44}"/>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5" name="Footer Placeholder 4">
            <a:extLst>
              <a:ext uri="{FF2B5EF4-FFF2-40B4-BE49-F238E27FC236}">
                <a16:creationId xmlns:a16="http://schemas.microsoft.com/office/drawing/2014/main" id="{2C4308E4-B9E4-E725-B5B6-B6CEDD9A3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BA5306-E334-8E03-05F6-6F127816E9FE}"/>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05382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4558-A66E-6ED7-7A0C-62580DA2B0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D54853-EAA8-2CF8-9EC2-90E562C397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40DB07-B646-0378-150C-92C218BDA5AD}"/>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5" name="Footer Placeholder 4">
            <a:extLst>
              <a:ext uri="{FF2B5EF4-FFF2-40B4-BE49-F238E27FC236}">
                <a16:creationId xmlns:a16="http://schemas.microsoft.com/office/drawing/2014/main" id="{CD05838F-936C-6F76-EEEF-FE9D74A42D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35116-07A4-3F87-83CA-6DB46DA221AE}"/>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39952846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531F1D-68D3-F018-376E-EB795F473F3B}"/>
              </a:ext>
            </a:extLst>
          </p:cNvPr>
          <p:cNvSpPr>
            <a:spLocks noGrp="1"/>
          </p:cNvSpPr>
          <p:nvPr>
            <p:ph type="body" sz="quarter" idx="18"/>
          </p:nvPr>
        </p:nvSpPr>
        <p:spPr>
          <a:xfrm>
            <a:off x="406400" y="5586413"/>
            <a:ext cx="11379200" cy="723900"/>
          </a:xfrm>
          <a:prstGeom prst="roundRect">
            <a:avLst>
              <a:gd name="adj" fmla="val 9211"/>
            </a:avLst>
          </a:prstGeom>
          <a:solidFill>
            <a:schemeClr val="accent1"/>
          </a:solidFill>
        </p:spPr>
        <p:txBody>
          <a:bodyPr lIns="144000" tIns="0" rIns="144000" anchor="ctr" anchorCtr="1"/>
          <a:lstStyle>
            <a:lvl1pPr>
              <a:lnSpc>
                <a:spcPct val="90000"/>
              </a:lnSpc>
              <a:spcBef>
                <a:spcPts val="0"/>
              </a:spcBef>
              <a:defRPr sz="1800">
                <a:solidFill>
                  <a:schemeClr val="bg1"/>
                </a:solidFill>
              </a:defRPr>
            </a:lvl1pPr>
          </a:lstStyle>
          <a:p>
            <a:pPr lvl="0"/>
            <a:r>
              <a:rPr lang="en-GB"/>
              <a:t>Click to edit Master text styles</a:t>
            </a:r>
          </a:p>
        </p:txBody>
      </p:sp>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413156" y="6454774"/>
            <a:ext cx="4515526" cy="403225"/>
          </a:xfrm>
          <a:prstGeom prst="rect">
            <a:avLst/>
          </a:prstGeom>
        </p:spPr>
        <p:txBody>
          <a:bodyPr lIns="0" tIns="0" rIns="0" bIns="0" anchor="t" anchorCtr="0"/>
          <a:lstStyle>
            <a:lvl1pPr marL="0" indent="0">
              <a:buNone/>
              <a:defRPr kumimoji="0" lang="en-GB" sz="8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11" name="Chart Placeholder 10">
            <a:extLst>
              <a:ext uri="{FF2B5EF4-FFF2-40B4-BE49-F238E27FC236}">
                <a16:creationId xmlns:a16="http://schemas.microsoft.com/office/drawing/2014/main" id="{7E992A42-F35F-42DD-40D0-7E6628866775}"/>
              </a:ext>
            </a:extLst>
          </p:cNvPr>
          <p:cNvSpPr>
            <a:spLocks noGrp="1"/>
          </p:cNvSpPr>
          <p:nvPr>
            <p:ph type="chart" sz="quarter" idx="19"/>
          </p:nvPr>
        </p:nvSpPr>
        <p:spPr>
          <a:xfrm>
            <a:off x="406400" y="1147482"/>
            <a:ext cx="11379200" cy="4438931"/>
          </a:xfrm>
        </p:spPr>
        <p:txBody>
          <a:bodyPr/>
          <a:lstStyle/>
          <a:p>
            <a:endParaRPr lang="en-US"/>
          </a:p>
        </p:txBody>
      </p:sp>
      <p:sp>
        <p:nvSpPr>
          <p:cNvPr id="2" name="Title 1">
            <a:extLst>
              <a:ext uri="{FF2B5EF4-FFF2-40B4-BE49-F238E27FC236}">
                <a16:creationId xmlns:a16="http://schemas.microsoft.com/office/drawing/2014/main" id="{89DF15B6-51F3-EDE7-D1C4-1C1475CD755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3610084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768DC-3B32-4305-B97A-A635C6AA0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7A6402-DBB7-4F52-BB4C-4C17F64AD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A66F10-9F64-4389-99F5-0E4297DA0728}"/>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5" name="Footer Placeholder 4">
            <a:extLst>
              <a:ext uri="{FF2B5EF4-FFF2-40B4-BE49-F238E27FC236}">
                <a16:creationId xmlns:a16="http://schemas.microsoft.com/office/drawing/2014/main" id="{D543C93B-6AB5-47D3-A677-5141AA3D6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86A096-D1C6-498E-8713-C7FCF6A3AD26}"/>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36837234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B4EB-1993-4FC5-85AF-83E81ED6A2F2}"/>
              </a:ext>
            </a:extLst>
          </p:cNvPr>
          <p:cNvSpPr>
            <a:spLocks noGrp="1"/>
          </p:cNvSpPr>
          <p:nvPr>
            <p:ph type="title"/>
          </p:nvPr>
        </p:nvSpPr>
        <p:spPr/>
        <p:txBody>
          <a:bodyPr/>
          <a:lstStyle>
            <a:lvl1pPr>
              <a:defRPr sz="2400">
                <a:solidFill>
                  <a:srgbClr val="FFAA4D"/>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CB097D-E8A4-428F-BEC6-B91C5A06B2C7}"/>
              </a:ext>
            </a:extLst>
          </p:cNvPr>
          <p:cNvSpPr>
            <a:spLocks noGrp="1"/>
          </p:cNvSpPr>
          <p:nvPr>
            <p:ph idx="1"/>
          </p:nvPr>
        </p:nvSpPr>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073D51-403A-4C4D-AF05-0A531C8A1847}"/>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5" name="Footer Placeholder 4">
            <a:extLst>
              <a:ext uri="{FF2B5EF4-FFF2-40B4-BE49-F238E27FC236}">
                <a16:creationId xmlns:a16="http://schemas.microsoft.com/office/drawing/2014/main" id="{27692029-B291-4479-9674-9AB9111AD4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3D49F2-556A-47B0-89C9-F234E472B818}"/>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1975260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06DC-2683-422E-9E7B-AC9E25BFA6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236B05-D521-4A56-91D7-A4CAF35AAC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D1353-2537-47C3-A0B3-CC03D6386DCD}"/>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5" name="Footer Placeholder 4">
            <a:extLst>
              <a:ext uri="{FF2B5EF4-FFF2-40B4-BE49-F238E27FC236}">
                <a16:creationId xmlns:a16="http://schemas.microsoft.com/office/drawing/2014/main" id="{62456A16-E88C-46E1-AC53-2A6E2C5ACD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2A61D8-DAC0-416F-8841-941B663A8E03}"/>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11702407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991CA-B269-4C4F-AD36-1DB0CF5E92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5FCDD8-370D-400B-815E-6BCE1E87206F}"/>
              </a:ext>
            </a:extLst>
          </p:cNvPr>
          <p:cNvSpPr>
            <a:spLocks noGrp="1"/>
          </p:cNvSpPr>
          <p:nvPr>
            <p:ph sz="half" idx="1"/>
          </p:nvPr>
        </p:nvSpPr>
        <p:spPr>
          <a:xfrm>
            <a:off x="838200" y="1825625"/>
            <a:ext cx="5181600" cy="4351338"/>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496087-5298-437A-BE69-0E6907C8374A}"/>
              </a:ext>
            </a:extLst>
          </p:cNvPr>
          <p:cNvSpPr>
            <a:spLocks noGrp="1"/>
          </p:cNvSpPr>
          <p:nvPr>
            <p:ph sz="half" idx="2"/>
          </p:nvPr>
        </p:nvSpPr>
        <p:spPr>
          <a:xfrm>
            <a:off x="6172200" y="1825625"/>
            <a:ext cx="5181600" cy="4351338"/>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A50513-1EED-45F8-B000-2D14DD01CD4E}"/>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6" name="Footer Placeholder 5">
            <a:extLst>
              <a:ext uri="{FF2B5EF4-FFF2-40B4-BE49-F238E27FC236}">
                <a16:creationId xmlns:a16="http://schemas.microsoft.com/office/drawing/2014/main" id="{670F7BBD-32AA-4253-85BD-0AD9CBF87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B0C3F3-91C5-4410-A23D-BB960911827F}"/>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19257551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C3347-2994-40CD-8908-1BB58ED7E1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9344F-15D4-44F7-BB1C-548CF8CB81ED}"/>
              </a:ext>
            </a:extLst>
          </p:cNvPr>
          <p:cNvSpPr>
            <a:spLocks noGrp="1"/>
          </p:cNvSpPr>
          <p:nvPr>
            <p:ph type="body" idx="1"/>
          </p:nvPr>
        </p:nvSpPr>
        <p:spPr>
          <a:xfrm>
            <a:off x="839788" y="1681163"/>
            <a:ext cx="5157787" cy="823912"/>
          </a:xfrm>
        </p:spPr>
        <p:txBody>
          <a:bodyPr anchor="b"/>
          <a:lstStyle>
            <a:lvl1pPr marL="0" indent="0">
              <a:buNone/>
              <a:defRPr sz="2400" b="0">
                <a:latin typeface="Montserrat SemiBold" panose="000007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72B416-80A5-4A13-98E4-91E9BA68B46F}"/>
              </a:ext>
            </a:extLst>
          </p:cNvPr>
          <p:cNvSpPr>
            <a:spLocks noGrp="1"/>
          </p:cNvSpPr>
          <p:nvPr>
            <p:ph sz="half" idx="2"/>
          </p:nvPr>
        </p:nvSpPr>
        <p:spPr>
          <a:xfrm>
            <a:off x="839788" y="2505075"/>
            <a:ext cx="5157787" cy="3684588"/>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C8571A-F168-4CFE-ABC0-AC51422C0BE8}"/>
              </a:ext>
            </a:extLst>
          </p:cNvPr>
          <p:cNvSpPr>
            <a:spLocks noGrp="1"/>
          </p:cNvSpPr>
          <p:nvPr>
            <p:ph type="body" sz="quarter" idx="3"/>
          </p:nvPr>
        </p:nvSpPr>
        <p:spPr>
          <a:xfrm>
            <a:off x="6172200" y="1681163"/>
            <a:ext cx="5183188" cy="823912"/>
          </a:xfrm>
        </p:spPr>
        <p:txBody>
          <a:bodyPr anchor="b"/>
          <a:lstStyle>
            <a:lvl1pPr marL="0" indent="0">
              <a:buNone/>
              <a:defRPr sz="2400" b="0">
                <a:latin typeface="Montserrat SemiBold" panose="000007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CC792-5D10-4D46-A881-275C3216AE49}"/>
              </a:ext>
            </a:extLst>
          </p:cNvPr>
          <p:cNvSpPr>
            <a:spLocks noGrp="1"/>
          </p:cNvSpPr>
          <p:nvPr>
            <p:ph sz="quarter" idx="4"/>
          </p:nvPr>
        </p:nvSpPr>
        <p:spPr>
          <a:xfrm>
            <a:off x="6172200" y="2505075"/>
            <a:ext cx="5183188" cy="3684588"/>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47DE4E-6AB1-49FB-9D1B-4A86F337C489}"/>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8" name="Footer Placeholder 7">
            <a:extLst>
              <a:ext uri="{FF2B5EF4-FFF2-40B4-BE49-F238E27FC236}">
                <a16:creationId xmlns:a16="http://schemas.microsoft.com/office/drawing/2014/main" id="{D3ECB05E-A212-482F-B2A6-2DE1E5FF22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05611C-DB90-4EF3-B1EB-71BF38A19577}"/>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3235452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1120-A9D5-48AE-8749-075C5A8EE4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25A6B8-A83C-4C84-96CC-92E35360C100}"/>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4" name="Footer Placeholder 3">
            <a:extLst>
              <a:ext uri="{FF2B5EF4-FFF2-40B4-BE49-F238E27FC236}">
                <a16:creationId xmlns:a16="http://schemas.microsoft.com/office/drawing/2014/main" id="{A7E5554E-95E4-466D-87BB-FD5234B705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069D2E-C243-45AA-920D-0581C4D1FD78}"/>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2475627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EA173-A127-483B-AAE6-D4A376CC1BFB}"/>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3" name="Footer Placeholder 2">
            <a:extLst>
              <a:ext uri="{FF2B5EF4-FFF2-40B4-BE49-F238E27FC236}">
                <a16:creationId xmlns:a16="http://schemas.microsoft.com/office/drawing/2014/main" id="{5C2966B4-7304-446E-9F89-8F1E032F18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231331-F86B-4090-A67E-0752EC0C5871}"/>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21414650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51DF-194F-4E81-9609-F4BB2AA06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8F154F-CFBC-4D78-8A8E-1C358557285D}"/>
              </a:ext>
            </a:extLst>
          </p:cNvPr>
          <p:cNvSpPr>
            <a:spLocks noGrp="1"/>
          </p:cNvSpPr>
          <p:nvPr>
            <p:ph idx="1"/>
          </p:nvPr>
        </p:nvSpPr>
        <p:spPr>
          <a:xfrm>
            <a:off x="5183188" y="987425"/>
            <a:ext cx="6172200" cy="4873625"/>
          </a:xfrm>
        </p:spPr>
        <p:txBody>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FA1F45-E178-4C01-8155-EA26FA831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2806F-219B-4696-88AA-9597508CF83D}"/>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6" name="Footer Placeholder 5">
            <a:extLst>
              <a:ext uri="{FF2B5EF4-FFF2-40B4-BE49-F238E27FC236}">
                <a16:creationId xmlns:a16="http://schemas.microsoft.com/office/drawing/2014/main" id="{735AC70C-9329-4285-8612-610B3A8CBC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CB4602-E82F-447B-836F-4903A1E1DA2D}"/>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12079685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C210-5203-4F09-B036-A5C1028DBD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53BDC1-3AF7-412E-98AF-87C551403BC3}"/>
              </a:ext>
            </a:extLst>
          </p:cNvPr>
          <p:cNvSpPr>
            <a:spLocks noGrp="1"/>
          </p:cNvSpPr>
          <p:nvPr>
            <p:ph type="pic" idx="1"/>
          </p:nvPr>
        </p:nvSpPr>
        <p:spPr>
          <a:xfrm>
            <a:off x="5183188" y="987425"/>
            <a:ext cx="6172200" cy="4873625"/>
          </a:xfr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B015F55-450B-4D20-BEED-588B1CA7D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0459FC-5D93-4394-80D8-2B4B618EB557}"/>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6" name="Footer Placeholder 5">
            <a:extLst>
              <a:ext uri="{FF2B5EF4-FFF2-40B4-BE49-F238E27FC236}">
                <a16:creationId xmlns:a16="http://schemas.microsoft.com/office/drawing/2014/main" id="{0CC2F681-9836-4449-83AA-35CB34145B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6D1DE6-9E12-46E0-B603-679F93498C0C}"/>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227649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F29AF-F99A-0055-35DD-6B0D3916DB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303B08-9141-0423-4731-E0FDEA2931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223577-157B-0A7D-5CB2-46257272D6A6}"/>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5" name="Footer Placeholder 4">
            <a:extLst>
              <a:ext uri="{FF2B5EF4-FFF2-40B4-BE49-F238E27FC236}">
                <a16:creationId xmlns:a16="http://schemas.microsoft.com/office/drawing/2014/main" id="{A70CE55B-FB06-50EC-1246-91869C9F0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092E56-C97B-2C8C-5410-4115AFD488EC}"/>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067173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CB99-92E1-464B-8F4B-5D8699BE98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1A0DF9-3075-41E9-B158-6FEA90098463}"/>
              </a:ext>
            </a:extLst>
          </p:cNvPr>
          <p:cNvSpPr>
            <a:spLocks noGrp="1"/>
          </p:cNvSpPr>
          <p:nvPr>
            <p:ph type="body" orient="vert" idx="1"/>
          </p:nvPr>
        </p:nvSpPr>
        <p:spPr/>
        <p:txBody>
          <a:bodyPr vert="eaVert"/>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CF4941-3437-4318-B47F-EE32173FBE5F}"/>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5" name="Footer Placeholder 4">
            <a:extLst>
              <a:ext uri="{FF2B5EF4-FFF2-40B4-BE49-F238E27FC236}">
                <a16:creationId xmlns:a16="http://schemas.microsoft.com/office/drawing/2014/main" id="{2B21A5A5-7603-4044-859F-72FB795D0E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68C9DC-4BFF-4B08-9382-4642CFC332EF}"/>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25557900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EB76E-E003-41FB-AF46-88F2E31B4B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7CBE5D-FF38-479C-8596-A508ABDAE881}"/>
              </a:ext>
            </a:extLst>
          </p:cNvPr>
          <p:cNvSpPr>
            <a:spLocks noGrp="1"/>
          </p:cNvSpPr>
          <p:nvPr>
            <p:ph type="body" orient="vert" idx="1"/>
          </p:nvPr>
        </p:nvSpPr>
        <p:spPr>
          <a:xfrm>
            <a:off x="838200" y="365125"/>
            <a:ext cx="7734300" cy="5811838"/>
          </a:xfrm>
        </p:spPr>
        <p:txBody>
          <a:bodyPr vert="eaVert"/>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D51DAF-DF0E-4DF8-83C2-658E9A77595B}"/>
              </a:ext>
            </a:extLst>
          </p:cNvPr>
          <p:cNvSpPr>
            <a:spLocks noGrp="1"/>
          </p:cNvSpPr>
          <p:nvPr>
            <p:ph type="dt" sz="half" idx="10"/>
          </p:nvPr>
        </p:nvSpPr>
        <p:spPr/>
        <p:txBody>
          <a:bodyPr/>
          <a:lstStyle/>
          <a:p>
            <a:fld id="{C188FD30-50BF-44F4-A678-5D5009B6CB03}" type="datetimeFigureOut">
              <a:rPr lang="en-GB" smtClean="0"/>
              <a:t>25/07/2024</a:t>
            </a:fld>
            <a:endParaRPr lang="en-GB"/>
          </a:p>
        </p:txBody>
      </p:sp>
      <p:sp>
        <p:nvSpPr>
          <p:cNvPr id="5" name="Footer Placeholder 4">
            <a:extLst>
              <a:ext uri="{FF2B5EF4-FFF2-40B4-BE49-F238E27FC236}">
                <a16:creationId xmlns:a16="http://schemas.microsoft.com/office/drawing/2014/main" id="{AE01CE9A-DB39-4C43-AF7E-4D9F6EF8B2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758435-A0FE-45CD-BA3B-E6E6BC755756}"/>
              </a:ext>
            </a:extLst>
          </p:cNvPr>
          <p:cNvSpPr>
            <a:spLocks noGrp="1"/>
          </p:cNvSpPr>
          <p:nvPr>
            <p:ph type="sldNum" sz="quarter" idx="12"/>
          </p:nvPr>
        </p:nvSpPr>
        <p:spPr/>
        <p:txBody>
          <a:bodyPr/>
          <a:lstStyle/>
          <a:p>
            <a:fld id="{9C4B6A6A-4367-4870-93DA-6D6C7E45F69C}" type="slidenum">
              <a:rPr lang="en-GB" smtClean="0"/>
              <a:t>‹#›</a:t>
            </a:fld>
            <a:endParaRPr lang="en-GB"/>
          </a:p>
        </p:txBody>
      </p:sp>
    </p:spTree>
    <p:extLst>
      <p:ext uri="{BB962C8B-B14F-4D97-AF65-F5344CB8AC3E}">
        <p14:creationId xmlns:p14="http://schemas.microsoft.com/office/powerpoint/2010/main" val="23506035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space for client logo)">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Layer>
                </a14:imgProps>
              </a:ext>
              <a:ext uri="{28A0092B-C50C-407E-A947-70E740481C1C}">
                <a14:useLocalDpi xmlns:a14="http://schemas.microsoft.com/office/drawing/2010/main" val="0"/>
              </a:ext>
            </a:extLst>
          </a:blip>
          <a:srcRect l="17382" t="14919" r="6207" b="12454"/>
          <a:stretch/>
        </p:blipFill>
        <p:spPr>
          <a:xfrm>
            <a:off x="199411" y="188835"/>
            <a:ext cx="11793178" cy="6480329"/>
          </a:xfrm>
          <a:prstGeom prst="rect">
            <a:avLst/>
          </a:prstGeom>
        </p:spPr>
      </p:pic>
      <p:sp>
        <p:nvSpPr>
          <p:cNvPr id="8" name="Rectangle 7">
            <a:extLst>
              <a:ext uri="{FF2B5EF4-FFF2-40B4-BE49-F238E27FC236}">
                <a16:creationId xmlns:a16="http://schemas.microsoft.com/office/drawing/2014/main" id="{7BDA72D1-447B-4A2B-A150-8EA74DF28B74}"/>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cxnSp>
        <p:nvCxnSpPr>
          <p:cNvPr id="12" name="Straight Connector 11">
            <a:extLst>
              <a:ext uri="{FF2B5EF4-FFF2-40B4-BE49-F238E27FC236}">
                <a16:creationId xmlns:a16="http://schemas.microsoft.com/office/drawing/2014/main" id="{52459953-20A5-494F-9EE2-7C06387726E7}"/>
              </a:ext>
            </a:extLst>
          </p:cNvPr>
          <p:cNvCxnSpPr>
            <a:cxnSpLocks/>
          </p:cNvCxnSpPr>
          <p:nvPr/>
        </p:nvCxnSpPr>
        <p:spPr>
          <a:xfrm>
            <a:off x="1368177" y="3836338"/>
            <a:ext cx="0" cy="934455"/>
          </a:xfrm>
          <a:prstGeom prst="line">
            <a:avLst/>
          </a:prstGeom>
          <a:ln w="38100">
            <a:solidFill>
              <a:srgbClr val="0ABAB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4" name="Oval 13">
            <a:extLst>
              <a:ext uri="{FF2B5EF4-FFF2-40B4-BE49-F238E27FC236}">
                <a16:creationId xmlns:a16="http://schemas.microsoft.com/office/drawing/2014/main" id="{F6A4AEB5-1F66-46C5-A4DD-8F54E05B3D55}"/>
              </a:ext>
            </a:extLst>
          </p:cNvPr>
          <p:cNvSpPr/>
          <p:nvPr/>
        </p:nvSpPr>
        <p:spPr>
          <a:xfrm>
            <a:off x="8004563" y="2048030"/>
            <a:ext cx="2761941" cy="2761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1623373"/>
            <a:ext cx="5449497" cy="1980052"/>
          </a:xfrm>
          <a:prstGeom prst="rect">
            <a:avLst/>
          </a:prstGeom>
        </p:spPr>
        <p:txBody>
          <a:bodyPr bIns="0" anchor="b" anchorCtr="0">
            <a:noAutofit/>
          </a:bodyPr>
          <a:lstStyle>
            <a:lvl1pPr marL="0" indent="0">
              <a:lnSpc>
                <a:spcPct val="100000"/>
              </a:lnSpc>
              <a:buFontTx/>
              <a:buNone/>
              <a:defRPr sz="4800" b="1">
                <a:solidFill>
                  <a:srgbClr val="0ABAB6"/>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0" name="Text Placeholder 17">
            <a:extLst>
              <a:ext uri="{FF2B5EF4-FFF2-40B4-BE49-F238E27FC236}">
                <a16:creationId xmlns:a16="http://schemas.microsoft.com/office/drawing/2014/main" id="{3D999727-B769-4120-A3F9-6DE5C846212E}"/>
              </a:ext>
            </a:extLst>
          </p:cNvPr>
          <p:cNvSpPr>
            <a:spLocks noGrp="1"/>
          </p:cNvSpPr>
          <p:nvPr>
            <p:ph type="body" sz="quarter" idx="11"/>
          </p:nvPr>
        </p:nvSpPr>
        <p:spPr>
          <a:xfrm>
            <a:off x="1620181" y="3836338"/>
            <a:ext cx="5449497" cy="934456"/>
          </a:xfrm>
          <a:prstGeom prst="rect">
            <a:avLst/>
          </a:prstGeom>
        </p:spPr>
        <p:txBody>
          <a:bodyPr bIns="0" anchor="ctr" anchorCtr="0">
            <a:noAutofit/>
          </a:bodyPr>
          <a:lstStyle>
            <a:lvl1pPr marL="0" indent="0">
              <a:lnSpc>
                <a:spcPct val="100000"/>
              </a:lnSpc>
              <a:buFontTx/>
              <a:buNone/>
              <a:defRPr sz="20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1" name="Picture 10">
            <a:extLst>
              <a:ext uri="{FF2B5EF4-FFF2-40B4-BE49-F238E27FC236}">
                <a16:creationId xmlns:a16="http://schemas.microsoft.com/office/drawing/2014/main" id="{A740FFC6-B1F9-4545-BE7A-1E496F156E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2489114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no client log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176C07-644C-4AE6-AB61-2BBC78601BA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Layer>
                </a14:imgProps>
              </a:ext>
              <a:ext uri="{28A0092B-C50C-407E-A947-70E740481C1C}">
                <a14:useLocalDpi xmlns:a14="http://schemas.microsoft.com/office/drawing/2010/main" val="0"/>
              </a:ext>
            </a:extLst>
          </a:blip>
          <a:srcRect l="17382" t="14919" r="6207" b="12454"/>
          <a:stretch/>
        </p:blipFill>
        <p:spPr>
          <a:xfrm>
            <a:off x="199411" y="188835"/>
            <a:ext cx="11793178" cy="6480329"/>
          </a:xfrm>
          <a:prstGeom prst="rect">
            <a:avLst/>
          </a:prstGeom>
        </p:spPr>
      </p:pic>
      <p:sp>
        <p:nvSpPr>
          <p:cNvPr id="8" name="Rectangle 7">
            <a:extLst>
              <a:ext uri="{FF2B5EF4-FFF2-40B4-BE49-F238E27FC236}">
                <a16:creationId xmlns:a16="http://schemas.microsoft.com/office/drawing/2014/main" id="{7BDA72D1-447B-4A2B-A150-8EA74DF28B74}"/>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cxnSp>
        <p:nvCxnSpPr>
          <p:cNvPr id="12" name="Straight Connector 11">
            <a:extLst>
              <a:ext uri="{FF2B5EF4-FFF2-40B4-BE49-F238E27FC236}">
                <a16:creationId xmlns:a16="http://schemas.microsoft.com/office/drawing/2014/main" id="{52459953-20A5-494F-9EE2-7C06387726E7}"/>
              </a:ext>
            </a:extLst>
          </p:cNvPr>
          <p:cNvCxnSpPr>
            <a:cxnSpLocks/>
          </p:cNvCxnSpPr>
          <p:nvPr/>
        </p:nvCxnSpPr>
        <p:spPr>
          <a:xfrm>
            <a:off x="1368177" y="3836338"/>
            <a:ext cx="0" cy="934455"/>
          </a:xfrm>
          <a:prstGeom prst="line">
            <a:avLst/>
          </a:prstGeom>
          <a:ln w="38100">
            <a:solidFill>
              <a:srgbClr val="0ABAB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4" name="Oval 13">
            <a:extLst>
              <a:ext uri="{FF2B5EF4-FFF2-40B4-BE49-F238E27FC236}">
                <a16:creationId xmlns:a16="http://schemas.microsoft.com/office/drawing/2014/main" id="{F6A4AEB5-1F66-46C5-A4DD-8F54E05B3D55}"/>
              </a:ext>
            </a:extLst>
          </p:cNvPr>
          <p:cNvSpPr/>
          <p:nvPr/>
        </p:nvSpPr>
        <p:spPr>
          <a:xfrm>
            <a:off x="8004563" y="2048030"/>
            <a:ext cx="2761941" cy="2761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1623373"/>
            <a:ext cx="5449497" cy="1980052"/>
          </a:xfrm>
          <a:prstGeom prst="rect">
            <a:avLst/>
          </a:prstGeom>
        </p:spPr>
        <p:txBody>
          <a:bodyPr bIns="0" anchor="b" anchorCtr="0">
            <a:noAutofit/>
          </a:bodyPr>
          <a:lstStyle>
            <a:lvl1pPr marL="0" indent="0">
              <a:lnSpc>
                <a:spcPct val="100000"/>
              </a:lnSpc>
              <a:buFontTx/>
              <a:buNone/>
              <a:defRPr sz="4800" b="1">
                <a:solidFill>
                  <a:srgbClr val="0ABAB6"/>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0" name="Text Placeholder 17">
            <a:extLst>
              <a:ext uri="{FF2B5EF4-FFF2-40B4-BE49-F238E27FC236}">
                <a16:creationId xmlns:a16="http://schemas.microsoft.com/office/drawing/2014/main" id="{3D999727-B769-4120-A3F9-6DE5C846212E}"/>
              </a:ext>
            </a:extLst>
          </p:cNvPr>
          <p:cNvSpPr>
            <a:spLocks noGrp="1"/>
          </p:cNvSpPr>
          <p:nvPr>
            <p:ph type="body" sz="quarter" idx="11"/>
          </p:nvPr>
        </p:nvSpPr>
        <p:spPr>
          <a:xfrm>
            <a:off x="1620181" y="3836338"/>
            <a:ext cx="5449497" cy="934456"/>
          </a:xfrm>
          <a:prstGeom prst="rect">
            <a:avLst/>
          </a:prstGeom>
        </p:spPr>
        <p:txBody>
          <a:bodyPr bIns="0" anchor="ctr" anchorCtr="0">
            <a:noAutofit/>
          </a:bodyPr>
          <a:lstStyle>
            <a:lvl1pPr marL="0" indent="0">
              <a:lnSpc>
                <a:spcPct val="100000"/>
              </a:lnSpc>
              <a:buFontTx/>
              <a:buNone/>
              <a:defRPr sz="20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 name="Picture 2" descr="Logo&#10;&#10;Description automatically generated with low confidence">
            <a:extLst>
              <a:ext uri="{FF2B5EF4-FFF2-40B4-BE49-F238E27FC236}">
                <a16:creationId xmlns:a16="http://schemas.microsoft.com/office/drawing/2014/main" id="{E4E50ECA-509F-478F-87AB-3FAFC855E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754" y="2619409"/>
            <a:ext cx="1638690" cy="1619182"/>
          </a:xfrm>
          <a:prstGeom prst="rect">
            <a:avLst/>
          </a:prstGeom>
        </p:spPr>
      </p:pic>
    </p:spTree>
    <p:extLst>
      <p:ext uri="{BB962C8B-B14F-4D97-AF65-F5344CB8AC3E}">
        <p14:creationId xmlns:p14="http://schemas.microsoft.com/office/powerpoint/2010/main" val="6970232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Objectives / Actions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9B22D0-B173-41B2-A32F-4FF236C22EAC}"/>
              </a:ext>
            </a:extLst>
          </p:cNvPr>
          <p:cNvSpPr/>
          <p:nvPr/>
        </p:nvSpPr>
        <p:spPr>
          <a:xfrm>
            <a:off x="532818" y="1185813"/>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 name="Arrow: Pentagon 2">
            <a:extLst>
              <a:ext uri="{FF2B5EF4-FFF2-40B4-BE49-F238E27FC236}">
                <a16:creationId xmlns:a16="http://schemas.microsoft.com/office/drawing/2014/main" id="{4CBEC7AE-B8DD-4016-A474-8975B0C26E84}"/>
              </a:ext>
            </a:extLst>
          </p:cNvPr>
          <p:cNvSpPr/>
          <p:nvPr/>
        </p:nvSpPr>
        <p:spPr>
          <a:xfrm>
            <a:off x="532818" y="1185813"/>
            <a:ext cx="2130171" cy="143640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2876183" y="138359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2" name="Graphic 11" descr="Badge Tick1 outline">
            <a:extLst>
              <a:ext uri="{FF2B5EF4-FFF2-40B4-BE49-F238E27FC236}">
                <a16:creationId xmlns:a16="http://schemas.microsoft.com/office/drawing/2014/main" id="{125326CA-FB9C-40AB-8326-32D0DA23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443164"/>
            <a:ext cx="914400" cy="914400"/>
          </a:xfrm>
          <a:prstGeom prst="rect">
            <a:avLst/>
          </a:prstGeom>
        </p:spPr>
      </p:pic>
      <p:sp>
        <p:nvSpPr>
          <p:cNvPr id="22" name="Rectangle 21">
            <a:extLst>
              <a:ext uri="{FF2B5EF4-FFF2-40B4-BE49-F238E27FC236}">
                <a16:creationId xmlns:a16="http://schemas.microsoft.com/office/drawing/2014/main" id="{FBB7D812-A7F1-4C7B-A3F0-C4339BB7488A}"/>
              </a:ext>
            </a:extLst>
          </p:cNvPr>
          <p:cNvSpPr/>
          <p:nvPr/>
        </p:nvSpPr>
        <p:spPr>
          <a:xfrm>
            <a:off x="526759" y="2792631"/>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23" name="Arrow: Pentagon 22">
            <a:extLst>
              <a:ext uri="{FF2B5EF4-FFF2-40B4-BE49-F238E27FC236}">
                <a16:creationId xmlns:a16="http://schemas.microsoft.com/office/drawing/2014/main" id="{285DA9B3-2188-4964-9E8E-21D61F3F9BC6}"/>
              </a:ext>
            </a:extLst>
          </p:cNvPr>
          <p:cNvSpPr/>
          <p:nvPr/>
        </p:nvSpPr>
        <p:spPr>
          <a:xfrm>
            <a:off x="526759" y="2792631"/>
            <a:ext cx="2130171" cy="143640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17">
            <a:extLst>
              <a:ext uri="{FF2B5EF4-FFF2-40B4-BE49-F238E27FC236}">
                <a16:creationId xmlns:a16="http://schemas.microsoft.com/office/drawing/2014/main" id="{DD3508D6-5FDC-4295-A43A-231D48EC60DF}"/>
              </a:ext>
            </a:extLst>
          </p:cNvPr>
          <p:cNvSpPr>
            <a:spLocks noGrp="1"/>
          </p:cNvSpPr>
          <p:nvPr>
            <p:ph type="body" sz="quarter" idx="11"/>
          </p:nvPr>
        </p:nvSpPr>
        <p:spPr>
          <a:xfrm>
            <a:off x="2870124" y="299341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5" name="Graphic 24" descr="Badge Tick1 outline">
            <a:extLst>
              <a:ext uri="{FF2B5EF4-FFF2-40B4-BE49-F238E27FC236}">
                <a16:creationId xmlns:a16="http://schemas.microsoft.com/office/drawing/2014/main" id="{0AAE1532-2D18-4393-8F4F-09DC286D4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3052982"/>
            <a:ext cx="914400" cy="914400"/>
          </a:xfrm>
          <a:prstGeom prst="rect">
            <a:avLst/>
          </a:prstGeom>
        </p:spPr>
      </p:pic>
      <p:sp>
        <p:nvSpPr>
          <p:cNvPr id="26" name="Rectangle 25">
            <a:extLst>
              <a:ext uri="{FF2B5EF4-FFF2-40B4-BE49-F238E27FC236}">
                <a16:creationId xmlns:a16="http://schemas.microsoft.com/office/drawing/2014/main" id="{11C11730-059C-4D56-9B54-4377DA7AFD11}"/>
              </a:ext>
            </a:extLst>
          </p:cNvPr>
          <p:cNvSpPr/>
          <p:nvPr/>
        </p:nvSpPr>
        <p:spPr>
          <a:xfrm>
            <a:off x="526759" y="4402449"/>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27" name="Arrow: Pentagon 26">
            <a:extLst>
              <a:ext uri="{FF2B5EF4-FFF2-40B4-BE49-F238E27FC236}">
                <a16:creationId xmlns:a16="http://schemas.microsoft.com/office/drawing/2014/main" id="{365977BD-DA6D-49F5-AA0E-DD78784FF6FD}"/>
              </a:ext>
            </a:extLst>
          </p:cNvPr>
          <p:cNvSpPr/>
          <p:nvPr/>
        </p:nvSpPr>
        <p:spPr>
          <a:xfrm>
            <a:off x="526759" y="4402449"/>
            <a:ext cx="2130171" cy="143640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7">
            <a:extLst>
              <a:ext uri="{FF2B5EF4-FFF2-40B4-BE49-F238E27FC236}">
                <a16:creationId xmlns:a16="http://schemas.microsoft.com/office/drawing/2014/main" id="{EF3EB6C4-EA84-4941-B2DE-2D1D8B33474E}"/>
              </a:ext>
            </a:extLst>
          </p:cNvPr>
          <p:cNvSpPr>
            <a:spLocks noGrp="1"/>
          </p:cNvSpPr>
          <p:nvPr>
            <p:ph type="body" sz="quarter" idx="12"/>
          </p:nvPr>
        </p:nvSpPr>
        <p:spPr>
          <a:xfrm>
            <a:off x="2870124" y="46032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9" name="Graphic 28" descr="Badge Tick1 outline">
            <a:extLst>
              <a:ext uri="{FF2B5EF4-FFF2-40B4-BE49-F238E27FC236}">
                <a16:creationId xmlns:a16="http://schemas.microsoft.com/office/drawing/2014/main" id="{0D0CD164-272E-417E-B382-0451F7A703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4662800"/>
            <a:ext cx="914400" cy="914400"/>
          </a:xfrm>
          <a:prstGeom prst="rect">
            <a:avLst/>
          </a:prstGeom>
        </p:spPr>
      </p:pic>
      <p:pic>
        <p:nvPicPr>
          <p:cNvPr id="30" name="Picture 29">
            <a:extLst>
              <a:ext uri="{FF2B5EF4-FFF2-40B4-BE49-F238E27FC236}">
                <a16:creationId xmlns:a16="http://schemas.microsoft.com/office/drawing/2014/main" id="{C10BDF0B-E355-48A0-9394-B41D33EE05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11362220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bjectives / Actions with title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5" name="Text Placeholder 17">
            <a:extLst>
              <a:ext uri="{FF2B5EF4-FFF2-40B4-BE49-F238E27FC236}">
                <a16:creationId xmlns:a16="http://schemas.microsoft.com/office/drawing/2014/main" id="{04D70D56-4A7A-4EDF-907A-F7E0A88D5306}"/>
              </a:ext>
            </a:extLst>
          </p:cNvPr>
          <p:cNvSpPr>
            <a:spLocks noGrp="1"/>
          </p:cNvSpPr>
          <p:nvPr>
            <p:ph type="body" sz="quarter" idx="13"/>
          </p:nvPr>
        </p:nvSpPr>
        <p:spPr>
          <a:xfrm>
            <a:off x="532819" y="462292"/>
            <a:ext cx="10554281" cy="1033530"/>
          </a:xfrm>
          <a:prstGeom prst="rect">
            <a:avLst/>
          </a:prstGeom>
        </p:spPr>
        <p:txBody>
          <a:bodyPr bIns="0" anchor="ctr" anchorCtr="0">
            <a:normAutofit/>
          </a:bodyPr>
          <a:lstStyle>
            <a:lvl1pPr marL="0" indent="0">
              <a:lnSpc>
                <a:spcPct val="100000"/>
              </a:lnSpc>
              <a:buFontTx/>
              <a:buNone/>
              <a:defRPr sz="36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34" name="Rectangle 33">
            <a:extLst>
              <a:ext uri="{FF2B5EF4-FFF2-40B4-BE49-F238E27FC236}">
                <a16:creationId xmlns:a16="http://schemas.microsoft.com/office/drawing/2014/main" id="{47004A92-E835-4B3C-A3A1-4BC25A832165}"/>
              </a:ext>
            </a:extLst>
          </p:cNvPr>
          <p:cNvSpPr/>
          <p:nvPr/>
        </p:nvSpPr>
        <p:spPr>
          <a:xfrm>
            <a:off x="532818" y="1436448"/>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36448"/>
            <a:ext cx="2130171" cy="143640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637234"/>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adge Tick1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696799"/>
            <a:ext cx="914400" cy="914400"/>
          </a:xfrm>
          <a:prstGeom prst="rect">
            <a:avLst/>
          </a:prstGeom>
        </p:spPr>
      </p:pic>
      <p:sp>
        <p:nvSpPr>
          <p:cNvPr id="38" name="Rectangle 37">
            <a:extLst>
              <a:ext uri="{FF2B5EF4-FFF2-40B4-BE49-F238E27FC236}">
                <a16:creationId xmlns:a16="http://schemas.microsoft.com/office/drawing/2014/main" id="{5DE357F7-0959-4E66-9818-425AE6F7A90F}"/>
              </a:ext>
            </a:extLst>
          </p:cNvPr>
          <p:cNvSpPr/>
          <p:nvPr/>
        </p:nvSpPr>
        <p:spPr>
          <a:xfrm>
            <a:off x="526759" y="2957167"/>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9" name="Arrow: Pentagon 38">
            <a:extLst>
              <a:ext uri="{FF2B5EF4-FFF2-40B4-BE49-F238E27FC236}">
                <a16:creationId xmlns:a16="http://schemas.microsoft.com/office/drawing/2014/main" id="{5D467424-939D-444B-B145-8266F6620DEA}"/>
              </a:ext>
            </a:extLst>
          </p:cNvPr>
          <p:cNvSpPr/>
          <p:nvPr/>
        </p:nvSpPr>
        <p:spPr>
          <a:xfrm>
            <a:off x="526759" y="2957167"/>
            <a:ext cx="2130171" cy="143640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 Placeholder 17">
            <a:extLst>
              <a:ext uri="{FF2B5EF4-FFF2-40B4-BE49-F238E27FC236}">
                <a16:creationId xmlns:a16="http://schemas.microsoft.com/office/drawing/2014/main" id="{ECCE1704-6C3B-44AA-A216-DA23AF8B0F39}"/>
              </a:ext>
            </a:extLst>
          </p:cNvPr>
          <p:cNvSpPr>
            <a:spLocks noGrp="1"/>
          </p:cNvSpPr>
          <p:nvPr>
            <p:ph type="body" sz="quarter" idx="11"/>
          </p:nvPr>
        </p:nvSpPr>
        <p:spPr>
          <a:xfrm>
            <a:off x="2870124" y="3154828"/>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1" name="Graphic 40" descr="Badge Tick1 outline">
            <a:extLst>
              <a:ext uri="{FF2B5EF4-FFF2-40B4-BE49-F238E27FC236}">
                <a16:creationId xmlns:a16="http://schemas.microsoft.com/office/drawing/2014/main" id="{D8EA47F9-7599-4E79-998E-026979F3B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3214393"/>
            <a:ext cx="914400" cy="914400"/>
          </a:xfrm>
          <a:prstGeom prst="rect">
            <a:avLst/>
          </a:prstGeom>
        </p:spPr>
      </p:pic>
      <p:sp>
        <p:nvSpPr>
          <p:cNvPr id="42" name="Rectangle 41">
            <a:extLst>
              <a:ext uri="{FF2B5EF4-FFF2-40B4-BE49-F238E27FC236}">
                <a16:creationId xmlns:a16="http://schemas.microsoft.com/office/drawing/2014/main" id="{D001AA58-7EDB-4B4A-8D7B-548720F63198}"/>
              </a:ext>
            </a:extLst>
          </p:cNvPr>
          <p:cNvSpPr/>
          <p:nvPr/>
        </p:nvSpPr>
        <p:spPr>
          <a:xfrm>
            <a:off x="526759" y="4477886"/>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3" name="Arrow: Pentagon 42">
            <a:extLst>
              <a:ext uri="{FF2B5EF4-FFF2-40B4-BE49-F238E27FC236}">
                <a16:creationId xmlns:a16="http://schemas.microsoft.com/office/drawing/2014/main" id="{3C092724-741D-4B8C-9A96-C30102F9A983}"/>
              </a:ext>
            </a:extLst>
          </p:cNvPr>
          <p:cNvSpPr/>
          <p:nvPr/>
        </p:nvSpPr>
        <p:spPr>
          <a:xfrm>
            <a:off x="526759" y="4477886"/>
            <a:ext cx="2130171" cy="143640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 Placeholder 17">
            <a:extLst>
              <a:ext uri="{FF2B5EF4-FFF2-40B4-BE49-F238E27FC236}">
                <a16:creationId xmlns:a16="http://schemas.microsoft.com/office/drawing/2014/main" id="{26F50D6D-EC33-481A-9F9E-5C18DB80D98E}"/>
              </a:ext>
            </a:extLst>
          </p:cNvPr>
          <p:cNvSpPr>
            <a:spLocks noGrp="1"/>
          </p:cNvSpPr>
          <p:nvPr>
            <p:ph type="body" sz="quarter" idx="12"/>
          </p:nvPr>
        </p:nvSpPr>
        <p:spPr>
          <a:xfrm>
            <a:off x="2870124" y="4678672"/>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5" name="Graphic 44" descr="Badge Tick1 outline">
            <a:extLst>
              <a:ext uri="{FF2B5EF4-FFF2-40B4-BE49-F238E27FC236}">
                <a16:creationId xmlns:a16="http://schemas.microsoft.com/office/drawing/2014/main" id="{F3A9B254-BD37-4F54-9CB0-5DA36D271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4738237"/>
            <a:ext cx="914400" cy="914400"/>
          </a:xfrm>
          <a:prstGeom prst="rect">
            <a:avLst/>
          </a:prstGeom>
        </p:spPr>
      </p:pic>
      <p:pic>
        <p:nvPicPr>
          <p:cNvPr id="46" name="Picture 45">
            <a:extLst>
              <a:ext uri="{FF2B5EF4-FFF2-40B4-BE49-F238E27FC236}">
                <a16:creationId xmlns:a16="http://schemas.microsoft.com/office/drawing/2014/main" id="{D61FDDC4-FD73-4154-BAA6-BFA7BE460F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2312168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Objectives x4 / Actions with title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tx2"/>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5" name="Text Placeholder 17">
            <a:extLst>
              <a:ext uri="{FF2B5EF4-FFF2-40B4-BE49-F238E27FC236}">
                <a16:creationId xmlns:a16="http://schemas.microsoft.com/office/drawing/2014/main" id="{04D70D56-4A7A-4EDF-907A-F7E0A88D5306}"/>
              </a:ext>
            </a:extLst>
          </p:cNvPr>
          <p:cNvSpPr>
            <a:spLocks noGrp="1"/>
          </p:cNvSpPr>
          <p:nvPr>
            <p:ph type="body" sz="quarter" idx="13"/>
          </p:nvPr>
        </p:nvSpPr>
        <p:spPr>
          <a:xfrm>
            <a:off x="532819" y="462292"/>
            <a:ext cx="10554281" cy="1033530"/>
          </a:xfrm>
          <a:prstGeom prst="rect">
            <a:avLst/>
          </a:prstGeom>
        </p:spPr>
        <p:txBody>
          <a:bodyPr bIns="0" anchor="ctr" anchorCtr="0">
            <a:normAutofit/>
          </a:bodyPr>
          <a:lstStyle>
            <a:lvl1pPr marL="0" indent="0">
              <a:lnSpc>
                <a:spcPct val="100000"/>
              </a:lnSpc>
              <a:buFontTx/>
              <a:buNone/>
              <a:defRPr sz="3600" b="1">
                <a:solidFill>
                  <a:schemeClr val="tx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34" name="Rectangle 33">
            <a:extLst>
              <a:ext uri="{FF2B5EF4-FFF2-40B4-BE49-F238E27FC236}">
                <a16:creationId xmlns:a16="http://schemas.microsoft.com/office/drawing/2014/main" id="{47004A92-E835-4B3C-A3A1-4BC25A832165}"/>
              </a:ext>
            </a:extLst>
          </p:cNvPr>
          <p:cNvSpPr/>
          <p:nvPr/>
        </p:nvSpPr>
        <p:spPr>
          <a:xfrm>
            <a:off x="532818" y="1460641"/>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60641"/>
            <a:ext cx="2130171" cy="1033530"/>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460641"/>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adge Tick1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520206"/>
            <a:ext cx="914400" cy="914400"/>
          </a:xfrm>
          <a:prstGeom prst="rect">
            <a:avLst/>
          </a:prstGeom>
        </p:spPr>
      </p:pic>
      <p:pic>
        <p:nvPicPr>
          <p:cNvPr id="16" name="Picture 15">
            <a:extLst>
              <a:ext uri="{FF2B5EF4-FFF2-40B4-BE49-F238E27FC236}">
                <a16:creationId xmlns:a16="http://schemas.microsoft.com/office/drawing/2014/main" id="{F370FE53-7E3E-420B-AD83-5E20672A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
        <p:nvSpPr>
          <p:cNvPr id="17" name="Rectangle 16">
            <a:extLst>
              <a:ext uri="{FF2B5EF4-FFF2-40B4-BE49-F238E27FC236}">
                <a16:creationId xmlns:a16="http://schemas.microsoft.com/office/drawing/2014/main" id="{985FF68B-FE7D-430E-B9F0-4CBC6B8DA758}"/>
              </a:ext>
            </a:extLst>
          </p:cNvPr>
          <p:cNvSpPr/>
          <p:nvPr/>
        </p:nvSpPr>
        <p:spPr>
          <a:xfrm>
            <a:off x="532818" y="2610539"/>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18" name="Arrow: Pentagon 17">
            <a:extLst>
              <a:ext uri="{FF2B5EF4-FFF2-40B4-BE49-F238E27FC236}">
                <a16:creationId xmlns:a16="http://schemas.microsoft.com/office/drawing/2014/main" id="{D6D88F27-CD04-432B-A661-7316EB21FC88}"/>
              </a:ext>
            </a:extLst>
          </p:cNvPr>
          <p:cNvSpPr/>
          <p:nvPr/>
        </p:nvSpPr>
        <p:spPr>
          <a:xfrm>
            <a:off x="532818" y="2610539"/>
            <a:ext cx="2130171" cy="1033530"/>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7">
            <a:extLst>
              <a:ext uri="{FF2B5EF4-FFF2-40B4-BE49-F238E27FC236}">
                <a16:creationId xmlns:a16="http://schemas.microsoft.com/office/drawing/2014/main" id="{8D4E2CD6-6FF2-42C0-97A4-BCB028C92C13}"/>
              </a:ext>
            </a:extLst>
          </p:cNvPr>
          <p:cNvSpPr>
            <a:spLocks noGrp="1"/>
          </p:cNvSpPr>
          <p:nvPr>
            <p:ph type="body" sz="quarter" idx="14"/>
          </p:nvPr>
        </p:nvSpPr>
        <p:spPr>
          <a:xfrm>
            <a:off x="2876183" y="261053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0" name="Graphic 19" descr="Badge Tick1 outline">
            <a:extLst>
              <a:ext uri="{FF2B5EF4-FFF2-40B4-BE49-F238E27FC236}">
                <a16:creationId xmlns:a16="http://schemas.microsoft.com/office/drawing/2014/main" id="{9A0FF971-F4A4-4BB8-9FB3-19D282371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2670104"/>
            <a:ext cx="914400" cy="914400"/>
          </a:xfrm>
          <a:prstGeom prst="rect">
            <a:avLst/>
          </a:prstGeom>
        </p:spPr>
      </p:pic>
      <p:sp>
        <p:nvSpPr>
          <p:cNvPr id="29" name="Rectangle 28">
            <a:extLst>
              <a:ext uri="{FF2B5EF4-FFF2-40B4-BE49-F238E27FC236}">
                <a16:creationId xmlns:a16="http://schemas.microsoft.com/office/drawing/2014/main" id="{7D69FB1B-0E00-495A-9AF3-C24E651CC545}"/>
              </a:ext>
            </a:extLst>
          </p:cNvPr>
          <p:cNvSpPr/>
          <p:nvPr/>
        </p:nvSpPr>
        <p:spPr>
          <a:xfrm>
            <a:off x="532818" y="3760437"/>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0" name="Arrow: Pentagon 29">
            <a:extLst>
              <a:ext uri="{FF2B5EF4-FFF2-40B4-BE49-F238E27FC236}">
                <a16:creationId xmlns:a16="http://schemas.microsoft.com/office/drawing/2014/main" id="{1D4EA391-6B8B-4325-9A4A-9439A32B8EC6}"/>
              </a:ext>
            </a:extLst>
          </p:cNvPr>
          <p:cNvSpPr/>
          <p:nvPr/>
        </p:nvSpPr>
        <p:spPr>
          <a:xfrm>
            <a:off x="532818" y="3760437"/>
            <a:ext cx="2130171" cy="1033530"/>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7">
            <a:extLst>
              <a:ext uri="{FF2B5EF4-FFF2-40B4-BE49-F238E27FC236}">
                <a16:creationId xmlns:a16="http://schemas.microsoft.com/office/drawing/2014/main" id="{97C4B132-E8F3-4D9E-8146-4FB034AC21F2}"/>
              </a:ext>
            </a:extLst>
          </p:cNvPr>
          <p:cNvSpPr>
            <a:spLocks noGrp="1"/>
          </p:cNvSpPr>
          <p:nvPr>
            <p:ph type="body" sz="quarter" idx="15"/>
          </p:nvPr>
        </p:nvSpPr>
        <p:spPr>
          <a:xfrm>
            <a:off x="2876183" y="376043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2" name="Graphic 31" descr="Badge Tick1 outline">
            <a:extLst>
              <a:ext uri="{FF2B5EF4-FFF2-40B4-BE49-F238E27FC236}">
                <a16:creationId xmlns:a16="http://schemas.microsoft.com/office/drawing/2014/main" id="{0DC7E895-1FFA-420F-B564-B5D9138D7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3820002"/>
            <a:ext cx="914400" cy="914400"/>
          </a:xfrm>
          <a:prstGeom prst="rect">
            <a:avLst/>
          </a:prstGeom>
        </p:spPr>
      </p:pic>
      <p:sp>
        <p:nvSpPr>
          <p:cNvPr id="33" name="Rectangle 32">
            <a:extLst>
              <a:ext uri="{FF2B5EF4-FFF2-40B4-BE49-F238E27FC236}">
                <a16:creationId xmlns:a16="http://schemas.microsoft.com/office/drawing/2014/main" id="{851DF9CE-DFA9-47E5-ABA5-52E8261DD8FF}"/>
              </a:ext>
            </a:extLst>
          </p:cNvPr>
          <p:cNvSpPr/>
          <p:nvPr/>
        </p:nvSpPr>
        <p:spPr>
          <a:xfrm>
            <a:off x="532818" y="4910335"/>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6" name="Arrow: Pentagon 45">
            <a:extLst>
              <a:ext uri="{FF2B5EF4-FFF2-40B4-BE49-F238E27FC236}">
                <a16:creationId xmlns:a16="http://schemas.microsoft.com/office/drawing/2014/main" id="{219B18AA-172D-4971-B0AC-C97F57B7A086}"/>
              </a:ext>
            </a:extLst>
          </p:cNvPr>
          <p:cNvSpPr/>
          <p:nvPr/>
        </p:nvSpPr>
        <p:spPr>
          <a:xfrm>
            <a:off x="532818" y="4910335"/>
            <a:ext cx="2130171" cy="1033530"/>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17">
            <a:extLst>
              <a:ext uri="{FF2B5EF4-FFF2-40B4-BE49-F238E27FC236}">
                <a16:creationId xmlns:a16="http://schemas.microsoft.com/office/drawing/2014/main" id="{27E2E428-8FD4-4264-8EB8-9D69155F5A36}"/>
              </a:ext>
            </a:extLst>
          </p:cNvPr>
          <p:cNvSpPr>
            <a:spLocks noGrp="1"/>
          </p:cNvSpPr>
          <p:nvPr>
            <p:ph type="body" sz="quarter" idx="16"/>
          </p:nvPr>
        </p:nvSpPr>
        <p:spPr>
          <a:xfrm>
            <a:off x="2876183" y="49103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8" name="Graphic 47" descr="Badge Tick1 outline">
            <a:extLst>
              <a:ext uri="{FF2B5EF4-FFF2-40B4-BE49-F238E27FC236}">
                <a16:creationId xmlns:a16="http://schemas.microsoft.com/office/drawing/2014/main" id="{F87BD7E0-8791-4AD2-9B17-B6082F1ED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4969900"/>
            <a:ext cx="914400" cy="914400"/>
          </a:xfrm>
          <a:prstGeom prst="rect">
            <a:avLst/>
          </a:prstGeom>
        </p:spPr>
      </p:pic>
    </p:spTree>
    <p:extLst>
      <p:ext uri="{BB962C8B-B14F-4D97-AF65-F5344CB8AC3E}">
        <p14:creationId xmlns:p14="http://schemas.microsoft.com/office/powerpoint/2010/main" val="6804761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Objectives / Actions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9B22D0-B173-41B2-A32F-4FF236C22EAC}"/>
              </a:ext>
            </a:extLst>
          </p:cNvPr>
          <p:cNvSpPr/>
          <p:nvPr/>
        </p:nvSpPr>
        <p:spPr>
          <a:xfrm>
            <a:off x="532818" y="1182813"/>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 name="Arrow: Pentagon 2">
            <a:extLst>
              <a:ext uri="{FF2B5EF4-FFF2-40B4-BE49-F238E27FC236}">
                <a16:creationId xmlns:a16="http://schemas.microsoft.com/office/drawing/2014/main" id="{4CBEC7AE-B8DD-4016-A474-8975B0C26E84}"/>
              </a:ext>
            </a:extLst>
          </p:cNvPr>
          <p:cNvSpPr/>
          <p:nvPr/>
        </p:nvSpPr>
        <p:spPr>
          <a:xfrm>
            <a:off x="532818" y="1182813"/>
            <a:ext cx="2130171" cy="143640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2876183" y="138359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2" name="Graphic 11" descr="Badge Tick1 outline">
            <a:extLst>
              <a:ext uri="{FF2B5EF4-FFF2-40B4-BE49-F238E27FC236}">
                <a16:creationId xmlns:a16="http://schemas.microsoft.com/office/drawing/2014/main" id="{125326CA-FB9C-40AB-8326-32D0DA23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443164"/>
            <a:ext cx="914400" cy="914400"/>
          </a:xfrm>
          <a:prstGeom prst="rect">
            <a:avLst/>
          </a:prstGeom>
        </p:spPr>
      </p:pic>
      <p:sp>
        <p:nvSpPr>
          <p:cNvPr id="22" name="Rectangle 21">
            <a:extLst>
              <a:ext uri="{FF2B5EF4-FFF2-40B4-BE49-F238E27FC236}">
                <a16:creationId xmlns:a16="http://schemas.microsoft.com/office/drawing/2014/main" id="{FBB7D812-A7F1-4C7B-A3F0-C4339BB7488A}"/>
              </a:ext>
            </a:extLst>
          </p:cNvPr>
          <p:cNvSpPr/>
          <p:nvPr/>
        </p:nvSpPr>
        <p:spPr>
          <a:xfrm>
            <a:off x="526759" y="2792631"/>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23" name="Arrow: Pentagon 22">
            <a:extLst>
              <a:ext uri="{FF2B5EF4-FFF2-40B4-BE49-F238E27FC236}">
                <a16:creationId xmlns:a16="http://schemas.microsoft.com/office/drawing/2014/main" id="{285DA9B3-2188-4964-9E8E-21D61F3F9BC6}"/>
              </a:ext>
            </a:extLst>
          </p:cNvPr>
          <p:cNvSpPr/>
          <p:nvPr/>
        </p:nvSpPr>
        <p:spPr>
          <a:xfrm>
            <a:off x="526759" y="2792631"/>
            <a:ext cx="2130171" cy="143640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17">
            <a:extLst>
              <a:ext uri="{FF2B5EF4-FFF2-40B4-BE49-F238E27FC236}">
                <a16:creationId xmlns:a16="http://schemas.microsoft.com/office/drawing/2014/main" id="{DD3508D6-5FDC-4295-A43A-231D48EC60DF}"/>
              </a:ext>
            </a:extLst>
          </p:cNvPr>
          <p:cNvSpPr>
            <a:spLocks noGrp="1"/>
          </p:cNvSpPr>
          <p:nvPr>
            <p:ph type="body" sz="quarter" idx="11"/>
          </p:nvPr>
        </p:nvSpPr>
        <p:spPr>
          <a:xfrm>
            <a:off x="2870124" y="299341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5" name="Graphic 24" descr="Badge Tick1 outline">
            <a:extLst>
              <a:ext uri="{FF2B5EF4-FFF2-40B4-BE49-F238E27FC236}">
                <a16:creationId xmlns:a16="http://schemas.microsoft.com/office/drawing/2014/main" id="{0AAE1532-2D18-4393-8F4F-09DC286D4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3052982"/>
            <a:ext cx="914400" cy="914400"/>
          </a:xfrm>
          <a:prstGeom prst="rect">
            <a:avLst/>
          </a:prstGeom>
        </p:spPr>
      </p:pic>
      <p:sp>
        <p:nvSpPr>
          <p:cNvPr id="26" name="Rectangle 25">
            <a:extLst>
              <a:ext uri="{FF2B5EF4-FFF2-40B4-BE49-F238E27FC236}">
                <a16:creationId xmlns:a16="http://schemas.microsoft.com/office/drawing/2014/main" id="{11C11730-059C-4D56-9B54-4377DA7AFD11}"/>
              </a:ext>
            </a:extLst>
          </p:cNvPr>
          <p:cNvSpPr/>
          <p:nvPr/>
        </p:nvSpPr>
        <p:spPr>
          <a:xfrm>
            <a:off x="526759" y="4402449"/>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27" name="Arrow: Pentagon 26">
            <a:extLst>
              <a:ext uri="{FF2B5EF4-FFF2-40B4-BE49-F238E27FC236}">
                <a16:creationId xmlns:a16="http://schemas.microsoft.com/office/drawing/2014/main" id="{365977BD-DA6D-49F5-AA0E-DD78784FF6FD}"/>
              </a:ext>
            </a:extLst>
          </p:cNvPr>
          <p:cNvSpPr/>
          <p:nvPr/>
        </p:nvSpPr>
        <p:spPr>
          <a:xfrm>
            <a:off x="526759" y="4402449"/>
            <a:ext cx="2130171" cy="143640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7">
            <a:extLst>
              <a:ext uri="{FF2B5EF4-FFF2-40B4-BE49-F238E27FC236}">
                <a16:creationId xmlns:a16="http://schemas.microsoft.com/office/drawing/2014/main" id="{EF3EB6C4-EA84-4941-B2DE-2D1D8B33474E}"/>
              </a:ext>
            </a:extLst>
          </p:cNvPr>
          <p:cNvSpPr>
            <a:spLocks noGrp="1"/>
          </p:cNvSpPr>
          <p:nvPr>
            <p:ph type="body" sz="quarter" idx="12"/>
          </p:nvPr>
        </p:nvSpPr>
        <p:spPr>
          <a:xfrm>
            <a:off x="2870124" y="46032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9" name="Graphic 28" descr="Badge Tick1 outline">
            <a:extLst>
              <a:ext uri="{FF2B5EF4-FFF2-40B4-BE49-F238E27FC236}">
                <a16:creationId xmlns:a16="http://schemas.microsoft.com/office/drawing/2014/main" id="{0D0CD164-272E-417E-B382-0451F7A703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4662800"/>
            <a:ext cx="914400" cy="914400"/>
          </a:xfrm>
          <a:prstGeom prst="rect">
            <a:avLst/>
          </a:prstGeom>
        </p:spPr>
      </p:pic>
      <p:pic>
        <p:nvPicPr>
          <p:cNvPr id="15" name="Picture 14">
            <a:extLst>
              <a:ext uri="{FF2B5EF4-FFF2-40B4-BE49-F238E27FC236}">
                <a16:creationId xmlns:a16="http://schemas.microsoft.com/office/drawing/2014/main" id="{509C36FD-0325-4219-8E71-1F8B95035F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21772313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Objectives / Actions with titl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5" name="Text Placeholder 17">
            <a:extLst>
              <a:ext uri="{FF2B5EF4-FFF2-40B4-BE49-F238E27FC236}">
                <a16:creationId xmlns:a16="http://schemas.microsoft.com/office/drawing/2014/main" id="{04D70D56-4A7A-4EDF-907A-F7E0A88D5306}"/>
              </a:ext>
            </a:extLst>
          </p:cNvPr>
          <p:cNvSpPr>
            <a:spLocks noGrp="1"/>
          </p:cNvSpPr>
          <p:nvPr>
            <p:ph type="body" sz="quarter" idx="13"/>
          </p:nvPr>
        </p:nvSpPr>
        <p:spPr>
          <a:xfrm>
            <a:off x="532819" y="462292"/>
            <a:ext cx="10554281" cy="1033530"/>
          </a:xfrm>
          <a:prstGeom prst="rect">
            <a:avLst/>
          </a:prstGeom>
        </p:spPr>
        <p:txBody>
          <a:bodyPr bIns="0" anchor="ctr" anchorCtr="0">
            <a:normAutofit/>
          </a:bodyPr>
          <a:lstStyle>
            <a:lvl1pPr marL="0" indent="0">
              <a:lnSpc>
                <a:spcPct val="100000"/>
              </a:lnSpc>
              <a:buFontTx/>
              <a:buNone/>
              <a:defRPr sz="3600" b="1">
                <a:solidFill>
                  <a:srgbClr val="595478"/>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34" name="Rectangle 33">
            <a:extLst>
              <a:ext uri="{FF2B5EF4-FFF2-40B4-BE49-F238E27FC236}">
                <a16:creationId xmlns:a16="http://schemas.microsoft.com/office/drawing/2014/main" id="{47004A92-E835-4B3C-A3A1-4BC25A832165}"/>
              </a:ext>
            </a:extLst>
          </p:cNvPr>
          <p:cNvSpPr/>
          <p:nvPr/>
        </p:nvSpPr>
        <p:spPr>
          <a:xfrm>
            <a:off x="532818" y="1436448"/>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36448"/>
            <a:ext cx="2130171" cy="143640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637234"/>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adge Tick1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696799"/>
            <a:ext cx="914400" cy="914400"/>
          </a:xfrm>
          <a:prstGeom prst="rect">
            <a:avLst/>
          </a:prstGeom>
        </p:spPr>
      </p:pic>
      <p:sp>
        <p:nvSpPr>
          <p:cNvPr id="38" name="Rectangle 37">
            <a:extLst>
              <a:ext uri="{FF2B5EF4-FFF2-40B4-BE49-F238E27FC236}">
                <a16:creationId xmlns:a16="http://schemas.microsoft.com/office/drawing/2014/main" id="{5DE357F7-0959-4E66-9818-425AE6F7A90F}"/>
              </a:ext>
            </a:extLst>
          </p:cNvPr>
          <p:cNvSpPr/>
          <p:nvPr/>
        </p:nvSpPr>
        <p:spPr>
          <a:xfrm>
            <a:off x="526759" y="2957167"/>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9" name="Arrow: Pentagon 38">
            <a:extLst>
              <a:ext uri="{FF2B5EF4-FFF2-40B4-BE49-F238E27FC236}">
                <a16:creationId xmlns:a16="http://schemas.microsoft.com/office/drawing/2014/main" id="{5D467424-939D-444B-B145-8266F6620DEA}"/>
              </a:ext>
            </a:extLst>
          </p:cNvPr>
          <p:cNvSpPr/>
          <p:nvPr/>
        </p:nvSpPr>
        <p:spPr>
          <a:xfrm>
            <a:off x="526759" y="2957167"/>
            <a:ext cx="2130171" cy="143640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 Placeholder 17">
            <a:extLst>
              <a:ext uri="{FF2B5EF4-FFF2-40B4-BE49-F238E27FC236}">
                <a16:creationId xmlns:a16="http://schemas.microsoft.com/office/drawing/2014/main" id="{ECCE1704-6C3B-44AA-A216-DA23AF8B0F39}"/>
              </a:ext>
            </a:extLst>
          </p:cNvPr>
          <p:cNvSpPr>
            <a:spLocks noGrp="1"/>
          </p:cNvSpPr>
          <p:nvPr>
            <p:ph type="body" sz="quarter" idx="11"/>
          </p:nvPr>
        </p:nvSpPr>
        <p:spPr>
          <a:xfrm>
            <a:off x="2870124" y="3154828"/>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1" name="Graphic 40" descr="Badge Tick1 outline">
            <a:extLst>
              <a:ext uri="{FF2B5EF4-FFF2-40B4-BE49-F238E27FC236}">
                <a16:creationId xmlns:a16="http://schemas.microsoft.com/office/drawing/2014/main" id="{D8EA47F9-7599-4E79-998E-026979F3B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3214393"/>
            <a:ext cx="914400" cy="914400"/>
          </a:xfrm>
          <a:prstGeom prst="rect">
            <a:avLst/>
          </a:prstGeom>
        </p:spPr>
      </p:pic>
      <p:sp>
        <p:nvSpPr>
          <p:cNvPr id="42" name="Rectangle 41">
            <a:extLst>
              <a:ext uri="{FF2B5EF4-FFF2-40B4-BE49-F238E27FC236}">
                <a16:creationId xmlns:a16="http://schemas.microsoft.com/office/drawing/2014/main" id="{D001AA58-7EDB-4B4A-8D7B-548720F63198}"/>
              </a:ext>
            </a:extLst>
          </p:cNvPr>
          <p:cNvSpPr/>
          <p:nvPr/>
        </p:nvSpPr>
        <p:spPr>
          <a:xfrm>
            <a:off x="526759" y="4477886"/>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3" name="Arrow: Pentagon 42">
            <a:extLst>
              <a:ext uri="{FF2B5EF4-FFF2-40B4-BE49-F238E27FC236}">
                <a16:creationId xmlns:a16="http://schemas.microsoft.com/office/drawing/2014/main" id="{3C092724-741D-4B8C-9A96-C30102F9A983}"/>
              </a:ext>
            </a:extLst>
          </p:cNvPr>
          <p:cNvSpPr/>
          <p:nvPr/>
        </p:nvSpPr>
        <p:spPr>
          <a:xfrm>
            <a:off x="526759" y="4477886"/>
            <a:ext cx="2130171" cy="143640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 Placeholder 17">
            <a:extLst>
              <a:ext uri="{FF2B5EF4-FFF2-40B4-BE49-F238E27FC236}">
                <a16:creationId xmlns:a16="http://schemas.microsoft.com/office/drawing/2014/main" id="{26F50D6D-EC33-481A-9F9E-5C18DB80D98E}"/>
              </a:ext>
            </a:extLst>
          </p:cNvPr>
          <p:cNvSpPr>
            <a:spLocks noGrp="1"/>
          </p:cNvSpPr>
          <p:nvPr>
            <p:ph type="body" sz="quarter" idx="12"/>
          </p:nvPr>
        </p:nvSpPr>
        <p:spPr>
          <a:xfrm>
            <a:off x="2870124" y="4678672"/>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5" name="Graphic 44" descr="Badge Tick1 outline">
            <a:extLst>
              <a:ext uri="{FF2B5EF4-FFF2-40B4-BE49-F238E27FC236}">
                <a16:creationId xmlns:a16="http://schemas.microsoft.com/office/drawing/2014/main" id="{F3A9B254-BD37-4F54-9CB0-5DA36D271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4738237"/>
            <a:ext cx="914400" cy="914400"/>
          </a:xfrm>
          <a:prstGeom prst="rect">
            <a:avLst/>
          </a:prstGeom>
        </p:spPr>
      </p:pic>
      <p:pic>
        <p:nvPicPr>
          <p:cNvPr id="16" name="Picture 15">
            <a:extLst>
              <a:ext uri="{FF2B5EF4-FFF2-40B4-BE49-F238E27FC236}">
                <a16:creationId xmlns:a16="http://schemas.microsoft.com/office/drawing/2014/main" id="{939F0837-B4D6-4227-8AD0-974853CC6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6519261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Objectives x4 / Actions with titl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5" name="Text Placeholder 17">
            <a:extLst>
              <a:ext uri="{FF2B5EF4-FFF2-40B4-BE49-F238E27FC236}">
                <a16:creationId xmlns:a16="http://schemas.microsoft.com/office/drawing/2014/main" id="{04D70D56-4A7A-4EDF-907A-F7E0A88D5306}"/>
              </a:ext>
            </a:extLst>
          </p:cNvPr>
          <p:cNvSpPr>
            <a:spLocks noGrp="1"/>
          </p:cNvSpPr>
          <p:nvPr>
            <p:ph type="body" sz="quarter" idx="13"/>
          </p:nvPr>
        </p:nvSpPr>
        <p:spPr>
          <a:xfrm>
            <a:off x="532819" y="462292"/>
            <a:ext cx="10554281" cy="1033530"/>
          </a:xfrm>
          <a:prstGeom prst="rect">
            <a:avLst/>
          </a:prstGeom>
        </p:spPr>
        <p:txBody>
          <a:bodyPr bIns="0" anchor="ctr" anchorCtr="0">
            <a:normAutofit/>
          </a:bodyPr>
          <a:lstStyle>
            <a:lvl1pPr marL="0" indent="0">
              <a:lnSpc>
                <a:spcPct val="100000"/>
              </a:lnSpc>
              <a:buFontTx/>
              <a:buNone/>
              <a:defRPr sz="3600" b="1">
                <a:solidFill>
                  <a:schemeClr val="accent3"/>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34" name="Rectangle 33">
            <a:extLst>
              <a:ext uri="{FF2B5EF4-FFF2-40B4-BE49-F238E27FC236}">
                <a16:creationId xmlns:a16="http://schemas.microsoft.com/office/drawing/2014/main" id="{47004A92-E835-4B3C-A3A1-4BC25A832165}"/>
              </a:ext>
            </a:extLst>
          </p:cNvPr>
          <p:cNvSpPr/>
          <p:nvPr/>
        </p:nvSpPr>
        <p:spPr>
          <a:xfrm>
            <a:off x="532818" y="1460641"/>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60641"/>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460641"/>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adge Tick1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520206"/>
            <a:ext cx="914400" cy="914400"/>
          </a:xfrm>
          <a:prstGeom prst="rect">
            <a:avLst/>
          </a:prstGeom>
        </p:spPr>
      </p:pic>
      <p:pic>
        <p:nvPicPr>
          <p:cNvPr id="16" name="Picture 15">
            <a:extLst>
              <a:ext uri="{FF2B5EF4-FFF2-40B4-BE49-F238E27FC236}">
                <a16:creationId xmlns:a16="http://schemas.microsoft.com/office/drawing/2014/main" id="{F370FE53-7E3E-420B-AD83-5E20672A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
        <p:nvSpPr>
          <p:cNvPr id="17" name="Rectangle 16">
            <a:extLst>
              <a:ext uri="{FF2B5EF4-FFF2-40B4-BE49-F238E27FC236}">
                <a16:creationId xmlns:a16="http://schemas.microsoft.com/office/drawing/2014/main" id="{985FF68B-FE7D-430E-B9F0-4CBC6B8DA758}"/>
              </a:ext>
            </a:extLst>
          </p:cNvPr>
          <p:cNvSpPr/>
          <p:nvPr/>
        </p:nvSpPr>
        <p:spPr>
          <a:xfrm>
            <a:off x="532818" y="2610539"/>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18" name="Arrow: Pentagon 17">
            <a:extLst>
              <a:ext uri="{FF2B5EF4-FFF2-40B4-BE49-F238E27FC236}">
                <a16:creationId xmlns:a16="http://schemas.microsoft.com/office/drawing/2014/main" id="{D6D88F27-CD04-432B-A661-7316EB21FC88}"/>
              </a:ext>
            </a:extLst>
          </p:cNvPr>
          <p:cNvSpPr/>
          <p:nvPr/>
        </p:nvSpPr>
        <p:spPr>
          <a:xfrm>
            <a:off x="532818" y="2610539"/>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7">
            <a:extLst>
              <a:ext uri="{FF2B5EF4-FFF2-40B4-BE49-F238E27FC236}">
                <a16:creationId xmlns:a16="http://schemas.microsoft.com/office/drawing/2014/main" id="{8D4E2CD6-6FF2-42C0-97A4-BCB028C92C13}"/>
              </a:ext>
            </a:extLst>
          </p:cNvPr>
          <p:cNvSpPr>
            <a:spLocks noGrp="1"/>
          </p:cNvSpPr>
          <p:nvPr>
            <p:ph type="body" sz="quarter" idx="14"/>
          </p:nvPr>
        </p:nvSpPr>
        <p:spPr>
          <a:xfrm>
            <a:off x="2876183" y="261053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0" name="Graphic 19" descr="Badge Tick1 outline">
            <a:extLst>
              <a:ext uri="{FF2B5EF4-FFF2-40B4-BE49-F238E27FC236}">
                <a16:creationId xmlns:a16="http://schemas.microsoft.com/office/drawing/2014/main" id="{9A0FF971-F4A4-4BB8-9FB3-19D282371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2670104"/>
            <a:ext cx="914400" cy="914400"/>
          </a:xfrm>
          <a:prstGeom prst="rect">
            <a:avLst/>
          </a:prstGeom>
        </p:spPr>
      </p:pic>
      <p:sp>
        <p:nvSpPr>
          <p:cNvPr id="29" name="Rectangle 28">
            <a:extLst>
              <a:ext uri="{FF2B5EF4-FFF2-40B4-BE49-F238E27FC236}">
                <a16:creationId xmlns:a16="http://schemas.microsoft.com/office/drawing/2014/main" id="{7D69FB1B-0E00-495A-9AF3-C24E651CC545}"/>
              </a:ext>
            </a:extLst>
          </p:cNvPr>
          <p:cNvSpPr/>
          <p:nvPr/>
        </p:nvSpPr>
        <p:spPr>
          <a:xfrm>
            <a:off x="532818" y="3760437"/>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0" name="Arrow: Pentagon 29">
            <a:extLst>
              <a:ext uri="{FF2B5EF4-FFF2-40B4-BE49-F238E27FC236}">
                <a16:creationId xmlns:a16="http://schemas.microsoft.com/office/drawing/2014/main" id="{1D4EA391-6B8B-4325-9A4A-9439A32B8EC6}"/>
              </a:ext>
            </a:extLst>
          </p:cNvPr>
          <p:cNvSpPr/>
          <p:nvPr/>
        </p:nvSpPr>
        <p:spPr>
          <a:xfrm>
            <a:off x="532818" y="3760437"/>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7">
            <a:extLst>
              <a:ext uri="{FF2B5EF4-FFF2-40B4-BE49-F238E27FC236}">
                <a16:creationId xmlns:a16="http://schemas.microsoft.com/office/drawing/2014/main" id="{97C4B132-E8F3-4D9E-8146-4FB034AC21F2}"/>
              </a:ext>
            </a:extLst>
          </p:cNvPr>
          <p:cNvSpPr>
            <a:spLocks noGrp="1"/>
          </p:cNvSpPr>
          <p:nvPr>
            <p:ph type="body" sz="quarter" idx="15"/>
          </p:nvPr>
        </p:nvSpPr>
        <p:spPr>
          <a:xfrm>
            <a:off x="2876183" y="376043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2" name="Graphic 31" descr="Badge Tick1 outline">
            <a:extLst>
              <a:ext uri="{FF2B5EF4-FFF2-40B4-BE49-F238E27FC236}">
                <a16:creationId xmlns:a16="http://schemas.microsoft.com/office/drawing/2014/main" id="{0DC7E895-1FFA-420F-B564-B5D9138D7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3820002"/>
            <a:ext cx="914400" cy="914400"/>
          </a:xfrm>
          <a:prstGeom prst="rect">
            <a:avLst/>
          </a:prstGeom>
        </p:spPr>
      </p:pic>
      <p:sp>
        <p:nvSpPr>
          <p:cNvPr id="33" name="Rectangle 32">
            <a:extLst>
              <a:ext uri="{FF2B5EF4-FFF2-40B4-BE49-F238E27FC236}">
                <a16:creationId xmlns:a16="http://schemas.microsoft.com/office/drawing/2014/main" id="{851DF9CE-DFA9-47E5-ABA5-52E8261DD8FF}"/>
              </a:ext>
            </a:extLst>
          </p:cNvPr>
          <p:cNvSpPr/>
          <p:nvPr/>
        </p:nvSpPr>
        <p:spPr>
          <a:xfrm>
            <a:off x="532818" y="4910335"/>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6" name="Arrow: Pentagon 45">
            <a:extLst>
              <a:ext uri="{FF2B5EF4-FFF2-40B4-BE49-F238E27FC236}">
                <a16:creationId xmlns:a16="http://schemas.microsoft.com/office/drawing/2014/main" id="{219B18AA-172D-4971-B0AC-C97F57B7A086}"/>
              </a:ext>
            </a:extLst>
          </p:cNvPr>
          <p:cNvSpPr/>
          <p:nvPr/>
        </p:nvSpPr>
        <p:spPr>
          <a:xfrm>
            <a:off x="532818" y="4910335"/>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17">
            <a:extLst>
              <a:ext uri="{FF2B5EF4-FFF2-40B4-BE49-F238E27FC236}">
                <a16:creationId xmlns:a16="http://schemas.microsoft.com/office/drawing/2014/main" id="{27E2E428-8FD4-4264-8EB8-9D69155F5A36}"/>
              </a:ext>
            </a:extLst>
          </p:cNvPr>
          <p:cNvSpPr>
            <a:spLocks noGrp="1"/>
          </p:cNvSpPr>
          <p:nvPr>
            <p:ph type="body" sz="quarter" idx="16"/>
          </p:nvPr>
        </p:nvSpPr>
        <p:spPr>
          <a:xfrm>
            <a:off x="2876183" y="49103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8" name="Graphic 47" descr="Badge Tick1 outline">
            <a:extLst>
              <a:ext uri="{FF2B5EF4-FFF2-40B4-BE49-F238E27FC236}">
                <a16:creationId xmlns:a16="http://schemas.microsoft.com/office/drawing/2014/main" id="{F87BD7E0-8791-4AD2-9B17-B6082F1ED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4969900"/>
            <a:ext cx="914400" cy="914400"/>
          </a:xfrm>
          <a:prstGeom prst="rect">
            <a:avLst/>
          </a:prstGeom>
        </p:spPr>
      </p:pic>
    </p:spTree>
    <p:extLst>
      <p:ext uri="{BB962C8B-B14F-4D97-AF65-F5344CB8AC3E}">
        <p14:creationId xmlns:p14="http://schemas.microsoft.com/office/powerpoint/2010/main" val="111287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2713" y="127253"/>
            <a:ext cx="910203" cy="760717"/>
          </a:xfrm>
          <a:prstGeom prst="rect">
            <a:avLst/>
          </a:prstGeom>
        </p:spPr>
      </p:pic>
      <p:sp>
        <p:nvSpPr>
          <p:cNvPr id="4" name="Date Placeholder 3"/>
          <p:cNvSpPr>
            <a:spLocks noGrp="1"/>
          </p:cNvSpPr>
          <p:nvPr>
            <p:ph type="dt" sz="half" idx="10"/>
          </p:nvPr>
        </p:nvSpPr>
        <p:spPr/>
        <p:txBody>
          <a:bodyPr/>
          <a:lstStyle/>
          <a:p>
            <a:r>
              <a:rPr lang="en-US" dirty="0"/>
              <a:t>Tuesday, 1 May 2018</a:t>
            </a:r>
            <a:endParaRPr lang="en-GB" dirty="0"/>
          </a:p>
        </p:txBody>
      </p:sp>
      <p:sp>
        <p:nvSpPr>
          <p:cNvPr id="5" name="Footer Placeholder 4"/>
          <p:cNvSpPr>
            <a:spLocks noGrp="1"/>
          </p:cNvSpPr>
          <p:nvPr>
            <p:ph type="ftr" sz="quarter" idx="11"/>
          </p:nvPr>
        </p:nvSpPr>
        <p:spPr/>
        <p:txBody>
          <a:bodyPr/>
          <a:lstStyle/>
          <a:p>
            <a:r>
              <a:rPr lang="en-GB" dirty="0"/>
              <a:t>OFFICIAL – SENSITIVE</a:t>
            </a:r>
          </a:p>
        </p:txBody>
      </p:sp>
      <p:sp>
        <p:nvSpPr>
          <p:cNvPr id="6" name="Slide Number Placeholder 5"/>
          <p:cNvSpPr>
            <a:spLocks noGrp="1"/>
          </p:cNvSpPr>
          <p:nvPr>
            <p:ph type="sldNum" sz="quarter" idx="12"/>
          </p:nvPr>
        </p:nvSpPr>
        <p:spPr/>
        <p:txBody>
          <a:bodyPr/>
          <a:lstStyle/>
          <a:p>
            <a:fld id="{DE2C65E8-42CD-40E1-AA3B-13A5781E6586}" type="slidenum">
              <a:rPr lang="en-GB" smtClean="0"/>
              <a:t>‹#›</a:t>
            </a:fld>
            <a:endParaRPr lang="en-GB" dirty="0"/>
          </a:p>
        </p:txBody>
      </p:sp>
      <p:sp>
        <p:nvSpPr>
          <p:cNvPr id="14" name="Title 1"/>
          <p:cNvSpPr>
            <a:spLocks noGrp="1"/>
          </p:cNvSpPr>
          <p:nvPr>
            <p:ph type="title" hasCustomPrompt="1"/>
          </p:nvPr>
        </p:nvSpPr>
        <p:spPr>
          <a:xfrm>
            <a:off x="119063" y="1268413"/>
            <a:ext cx="7053263" cy="2843210"/>
          </a:xfrm>
        </p:spPr>
        <p:txBody>
          <a:bodyPr anchor="b">
            <a:noAutofit/>
          </a:bodyPr>
          <a:lstStyle>
            <a:lvl1pPr>
              <a:defRPr lang="en-US" sz="3300" b="1" kern="1200" baseline="0" smtClean="0">
                <a:solidFill>
                  <a:schemeClr val="accent1"/>
                </a:solidFill>
                <a:latin typeface="+mj-lt"/>
                <a:ea typeface="+mj-ea"/>
                <a:cs typeface="Segoe UI Light" panose="020B0502040204020203" pitchFamily="34" charset="0"/>
              </a:defRPr>
            </a:lvl1pPr>
          </a:lstStyle>
          <a:p>
            <a:r>
              <a:rPr lang="en-US" dirty="0"/>
              <a:t>Presentation title</a:t>
            </a:r>
            <a:endParaRPr lang="en-GB" dirty="0"/>
          </a:p>
        </p:txBody>
      </p:sp>
      <p:sp>
        <p:nvSpPr>
          <p:cNvPr id="15" name="Text Placeholder 18"/>
          <p:cNvSpPr>
            <a:spLocks noGrp="1"/>
          </p:cNvSpPr>
          <p:nvPr>
            <p:ph type="body" sz="quarter" idx="13" hasCustomPrompt="1"/>
          </p:nvPr>
        </p:nvSpPr>
        <p:spPr>
          <a:xfrm>
            <a:off x="119063" y="4111623"/>
            <a:ext cx="7053263" cy="2305052"/>
          </a:xfrm>
        </p:spPr>
        <p:txBody>
          <a:bodyPr lIns="72000" tIns="126000">
            <a:noAutofit/>
          </a:bodyPr>
          <a:lstStyle>
            <a:lvl1pPr marL="0" indent="0">
              <a:buNone/>
              <a:defRPr sz="1350" b="0" baseline="0">
                <a:solidFill>
                  <a:srgbClr val="6F777B"/>
                </a:solidFill>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pPr lvl="0"/>
            <a:r>
              <a:rPr lang="en-US" dirty="0"/>
              <a:t>Presenter name &amp; title</a:t>
            </a:r>
            <a:endParaRPr lang="en-GB" dirty="0"/>
          </a:p>
        </p:txBody>
      </p:sp>
      <p:cxnSp>
        <p:nvCxnSpPr>
          <p:cNvPr id="16" name="Straight Connector 15"/>
          <p:cNvCxnSpPr/>
          <p:nvPr userDrawn="1"/>
        </p:nvCxnSpPr>
        <p:spPr>
          <a:xfrm>
            <a:off x="119063" y="4111200"/>
            <a:ext cx="11953876" cy="0"/>
          </a:xfrm>
          <a:prstGeom prst="line">
            <a:avLst/>
          </a:prstGeom>
          <a:ln w="12700">
            <a:gradFill>
              <a:gsLst>
                <a:gs pos="75000">
                  <a:srgbClr val="00AD93">
                    <a:alpha val="24000"/>
                  </a:srgbClr>
                </a:gs>
                <a:gs pos="50000">
                  <a:srgbClr val="00BEB7"/>
                </a:gs>
                <a:gs pos="25000">
                  <a:srgbClr val="2B8CC4"/>
                </a:gs>
                <a:gs pos="0">
                  <a:srgbClr val="005EA5"/>
                </a:gs>
                <a:gs pos="100000">
                  <a:srgbClr val="46B246">
                    <a:alpha val="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492" y="127253"/>
            <a:ext cx="911259" cy="760717"/>
          </a:xfrm>
          <a:prstGeom prst="rect">
            <a:avLst/>
          </a:prstGeom>
        </p:spPr>
      </p:pic>
    </p:spTree>
    <p:extLst>
      <p:ext uri="{BB962C8B-B14F-4D97-AF65-F5344CB8AC3E}">
        <p14:creationId xmlns:p14="http://schemas.microsoft.com/office/powerpoint/2010/main" val="19383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Objectives / Actions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9B22D0-B173-41B2-A32F-4FF236C22EAC}"/>
              </a:ext>
            </a:extLst>
          </p:cNvPr>
          <p:cNvSpPr/>
          <p:nvPr/>
        </p:nvSpPr>
        <p:spPr>
          <a:xfrm>
            <a:off x="532818" y="1182813"/>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 name="Arrow: Pentagon 2">
            <a:extLst>
              <a:ext uri="{FF2B5EF4-FFF2-40B4-BE49-F238E27FC236}">
                <a16:creationId xmlns:a16="http://schemas.microsoft.com/office/drawing/2014/main" id="{4CBEC7AE-B8DD-4016-A474-8975B0C26E84}"/>
              </a:ext>
            </a:extLst>
          </p:cNvPr>
          <p:cNvSpPr/>
          <p:nvPr/>
        </p:nvSpPr>
        <p:spPr>
          <a:xfrm>
            <a:off x="532818" y="1182813"/>
            <a:ext cx="2130171" cy="143640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2876183" y="138359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2" name="Graphic 11" descr="Badge Tick1 outline">
            <a:extLst>
              <a:ext uri="{FF2B5EF4-FFF2-40B4-BE49-F238E27FC236}">
                <a16:creationId xmlns:a16="http://schemas.microsoft.com/office/drawing/2014/main" id="{125326CA-FB9C-40AB-8326-32D0DA23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443164"/>
            <a:ext cx="914400" cy="914400"/>
          </a:xfrm>
          <a:prstGeom prst="rect">
            <a:avLst/>
          </a:prstGeom>
        </p:spPr>
      </p:pic>
      <p:sp>
        <p:nvSpPr>
          <p:cNvPr id="22" name="Rectangle 21">
            <a:extLst>
              <a:ext uri="{FF2B5EF4-FFF2-40B4-BE49-F238E27FC236}">
                <a16:creationId xmlns:a16="http://schemas.microsoft.com/office/drawing/2014/main" id="{FBB7D812-A7F1-4C7B-A3F0-C4339BB7488A}"/>
              </a:ext>
            </a:extLst>
          </p:cNvPr>
          <p:cNvSpPr/>
          <p:nvPr/>
        </p:nvSpPr>
        <p:spPr>
          <a:xfrm>
            <a:off x="526759" y="2792631"/>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23" name="Arrow: Pentagon 22">
            <a:extLst>
              <a:ext uri="{FF2B5EF4-FFF2-40B4-BE49-F238E27FC236}">
                <a16:creationId xmlns:a16="http://schemas.microsoft.com/office/drawing/2014/main" id="{285DA9B3-2188-4964-9E8E-21D61F3F9BC6}"/>
              </a:ext>
            </a:extLst>
          </p:cNvPr>
          <p:cNvSpPr/>
          <p:nvPr/>
        </p:nvSpPr>
        <p:spPr>
          <a:xfrm>
            <a:off x="526759" y="2792631"/>
            <a:ext cx="2130171" cy="143640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17">
            <a:extLst>
              <a:ext uri="{FF2B5EF4-FFF2-40B4-BE49-F238E27FC236}">
                <a16:creationId xmlns:a16="http://schemas.microsoft.com/office/drawing/2014/main" id="{DD3508D6-5FDC-4295-A43A-231D48EC60DF}"/>
              </a:ext>
            </a:extLst>
          </p:cNvPr>
          <p:cNvSpPr>
            <a:spLocks noGrp="1"/>
          </p:cNvSpPr>
          <p:nvPr>
            <p:ph type="body" sz="quarter" idx="11"/>
          </p:nvPr>
        </p:nvSpPr>
        <p:spPr>
          <a:xfrm>
            <a:off x="2870124" y="299341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5" name="Graphic 24" descr="Badge Tick1 outline">
            <a:extLst>
              <a:ext uri="{FF2B5EF4-FFF2-40B4-BE49-F238E27FC236}">
                <a16:creationId xmlns:a16="http://schemas.microsoft.com/office/drawing/2014/main" id="{0AAE1532-2D18-4393-8F4F-09DC286D4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3052982"/>
            <a:ext cx="914400" cy="914400"/>
          </a:xfrm>
          <a:prstGeom prst="rect">
            <a:avLst/>
          </a:prstGeom>
        </p:spPr>
      </p:pic>
      <p:sp>
        <p:nvSpPr>
          <p:cNvPr id="26" name="Rectangle 25">
            <a:extLst>
              <a:ext uri="{FF2B5EF4-FFF2-40B4-BE49-F238E27FC236}">
                <a16:creationId xmlns:a16="http://schemas.microsoft.com/office/drawing/2014/main" id="{11C11730-059C-4D56-9B54-4377DA7AFD11}"/>
              </a:ext>
            </a:extLst>
          </p:cNvPr>
          <p:cNvSpPr/>
          <p:nvPr/>
        </p:nvSpPr>
        <p:spPr>
          <a:xfrm>
            <a:off x="526759" y="4402449"/>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27" name="Arrow: Pentagon 26">
            <a:extLst>
              <a:ext uri="{FF2B5EF4-FFF2-40B4-BE49-F238E27FC236}">
                <a16:creationId xmlns:a16="http://schemas.microsoft.com/office/drawing/2014/main" id="{365977BD-DA6D-49F5-AA0E-DD78784FF6FD}"/>
              </a:ext>
            </a:extLst>
          </p:cNvPr>
          <p:cNvSpPr/>
          <p:nvPr/>
        </p:nvSpPr>
        <p:spPr>
          <a:xfrm>
            <a:off x="526759" y="4402449"/>
            <a:ext cx="2130171" cy="143640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7">
            <a:extLst>
              <a:ext uri="{FF2B5EF4-FFF2-40B4-BE49-F238E27FC236}">
                <a16:creationId xmlns:a16="http://schemas.microsoft.com/office/drawing/2014/main" id="{EF3EB6C4-EA84-4941-B2DE-2D1D8B33474E}"/>
              </a:ext>
            </a:extLst>
          </p:cNvPr>
          <p:cNvSpPr>
            <a:spLocks noGrp="1"/>
          </p:cNvSpPr>
          <p:nvPr>
            <p:ph type="body" sz="quarter" idx="12"/>
          </p:nvPr>
        </p:nvSpPr>
        <p:spPr>
          <a:xfrm>
            <a:off x="2870124" y="46032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9" name="Graphic 28" descr="Badge Tick1 outline">
            <a:extLst>
              <a:ext uri="{FF2B5EF4-FFF2-40B4-BE49-F238E27FC236}">
                <a16:creationId xmlns:a16="http://schemas.microsoft.com/office/drawing/2014/main" id="{0D0CD164-272E-417E-B382-0451F7A703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4662800"/>
            <a:ext cx="914400" cy="914400"/>
          </a:xfrm>
          <a:prstGeom prst="rect">
            <a:avLst/>
          </a:prstGeom>
        </p:spPr>
      </p:pic>
      <p:pic>
        <p:nvPicPr>
          <p:cNvPr id="15" name="Picture 14">
            <a:extLst>
              <a:ext uri="{FF2B5EF4-FFF2-40B4-BE49-F238E27FC236}">
                <a16:creationId xmlns:a16="http://schemas.microsoft.com/office/drawing/2014/main" id="{5CE57EA7-5C82-4202-A3C1-F77A1D2F62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1130152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Objectives / Actions with title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5" name="Text Placeholder 17">
            <a:extLst>
              <a:ext uri="{FF2B5EF4-FFF2-40B4-BE49-F238E27FC236}">
                <a16:creationId xmlns:a16="http://schemas.microsoft.com/office/drawing/2014/main" id="{04D70D56-4A7A-4EDF-907A-F7E0A88D5306}"/>
              </a:ext>
            </a:extLst>
          </p:cNvPr>
          <p:cNvSpPr>
            <a:spLocks noGrp="1"/>
          </p:cNvSpPr>
          <p:nvPr>
            <p:ph type="body" sz="quarter" idx="13"/>
          </p:nvPr>
        </p:nvSpPr>
        <p:spPr>
          <a:xfrm>
            <a:off x="532819" y="462292"/>
            <a:ext cx="10554281" cy="1033530"/>
          </a:xfrm>
          <a:prstGeom prst="rect">
            <a:avLst/>
          </a:prstGeom>
        </p:spPr>
        <p:txBody>
          <a:bodyPr bIns="0" anchor="ctr" anchorCtr="0">
            <a:normAutofit/>
          </a:bodyPr>
          <a:lstStyle>
            <a:lvl1pPr marL="0" indent="0">
              <a:lnSpc>
                <a:spcPct val="100000"/>
              </a:lnSpc>
              <a:buFontTx/>
              <a:buNone/>
              <a:defRPr sz="36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34" name="Rectangle 33">
            <a:extLst>
              <a:ext uri="{FF2B5EF4-FFF2-40B4-BE49-F238E27FC236}">
                <a16:creationId xmlns:a16="http://schemas.microsoft.com/office/drawing/2014/main" id="{47004A92-E835-4B3C-A3A1-4BC25A832165}"/>
              </a:ext>
            </a:extLst>
          </p:cNvPr>
          <p:cNvSpPr/>
          <p:nvPr/>
        </p:nvSpPr>
        <p:spPr>
          <a:xfrm>
            <a:off x="532818" y="1436448"/>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36448"/>
            <a:ext cx="2130171" cy="143640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637234"/>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adge Tick1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696799"/>
            <a:ext cx="914400" cy="914400"/>
          </a:xfrm>
          <a:prstGeom prst="rect">
            <a:avLst/>
          </a:prstGeom>
        </p:spPr>
      </p:pic>
      <p:sp>
        <p:nvSpPr>
          <p:cNvPr id="38" name="Rectangle 37">
            <a:extLst>
              <a:ext uri="{FF2B5EF4-FFF2-40B4-BE49-F238E27FC236}">
                <a16:creationId xmlns:a16="http://schemas.microsoft.com/office/drawing/2014/main" id="{5DE357F7-0959-4E66-9818-425AE6F7A90F}"/>
              </a:ext>
            </a:extLst>
          </p:cNvPr>
          <p:cNvSpPr/>
          <p:nvPr/>
        </p:nvSpPr>
        <p:spPr>
          <a:xfrm>
            <a:off x="526759" y="2957167"/>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9" name="Arrow: Pentagon 38">
            <a:extLst>
              <a:ext uri="{FF2B5EF4-FFF2-40B4-BE49-F238E27FC236}">
                <a16:creationId xmlns:a16="http://schemas.microsoft.com/office/drawing/2014/main" id="{5D467424-939D-444B-B145-8266F6620DEA}"/>
              </a:ext>
            </a:extLst>
          </p:cNvPr>
          <p:cNvSpPr/>
          <p:nvPr/>
        </p:nvSpPr>
        <p:spPr>
          <a:xfrm>
            <a:off x="526759" y="2957167"/>
            <a:ext cx="2130171" cy="143640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 Placeholder 17">
            <a:extLst>
              <a:ext uri="{FF2B5EF4-FFF2-40B4-BE49-F238E27FC236}">
                <a16:creationId xmlns:a16="http://schemas.microsoft.com/office/drawing/2014/main" id="{ECCE1704-6C3B-44AA-A216-DA23AF8B0F39}"/>
              </a:ext>
            </a:extLst>
          </p:cNvPr>
          <p:cNvSpPr>
            <a:spLocks noGrp="1"/>
          </p:cNvSpPr>
          <p:nvPr>
            <p:ph type="body" sz="quarter" idx="11"/>
          </p:nvPr>
        </p:nvSpPr>
        <p:spPr>
          <a:xfrm>
            <a:off x="2870124" y="3154828"/>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1" name="Graphic 40" descr="Badge Tick1 outline">
            <a:extLst>
              <a:ext uri="{FF2B5EF4-FFF2-40B4-BE49-F238E27FC236}">
                <a16:creationId xmlns:a16="http://schemas.microsoft.com/office/drawing/2014/main" id="{D8EA47F9-7599-4E79-998E-026979F3B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3214393"/>
            <a:ext cx="914400" cy="914400"/>
          </a:xfrm>
          <a:prstGeom prst="rect">
            <a:avLst/>
          </a:prstGeom>
        </p:spPr>
      </p:pic>
      <p:sp>
        <p:nvSpPr>
          <p:cNvPr id="42" name="Rectangle 41">
            <a:extLst>
              <a:ext uri="{FF2B5EF4-FFF2-40B4-BE49-F238E27FC236}">
                <a16:creationId xmlns:a16="http://schemas.microsoft.com/office/drawing/2014/main" id="{D001AA58-7EDB-4B4A-8D7B-548720F63198}"/>
              </a:ext>
            </a:extLst>
          </p:cNvPr>
          <p:cNvSpPr/>
          <p:nvPr/>
        </p:nvSpPr>
        <p:spPr>
          <a:xfrm>
            <a:off x="526759" y="4477886"/>
            <a:ext cx="11138482" cy="14364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3" name="Arrow: Pentagon 42">
            <a:extLst>
              <a:ext uri="{FF2B5EF4-FFF2-40B4-BE49-F238E27FC236}">
                <a16:creationId xmlns:a16="http://schemas.microsoft.com/office/drawing/2014/main" id="{3C092724-741D-4B8C-9A96-C30102F9A983}"/>
              </a:ext>
            </a:extLst>
          </p:cNvPr>
          <p:cNvSpPr/>
          <p:nvPr/>
        </p:nvSpPr>
        <p:spPr>
          <a:xfrm>
            <a:off x="526759" y="4477886"/>
            <a:ext cx="2130171" cy="143640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 Placeholder 17">
            <a:extLst>
              <a:ext uri="{FF2B5EF4-FFF2-40B4-BE49-F238E27FC236}">
                <a16:creationId xmlns:a16="http://schemas.microsoft.com/office/drawing/2014/main" id="{26F50D6D-EC33-481A-9F9E-5C18DB80D98E}"/>
              </a:ext>
            </a:extLst>
          </p:cNvPr>
          <p:cNvSpPr>
            <a:spLocks noGrp="1"/>
          </p:cNvSpPr>
          <p:nvPr>
            <p:ph type="body" sz="quarter" idx="12"/>
          </p:nvPr>
        </p:nvSpPr>
        <p:spPr>
          <a:xfrm>
            <a:off x="2870124" y="4678672"/>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5" name="Graphic 44" descr="Badge Tick1 outline">
            <a:extLst>
              <a:ext uri="{FF2B5EF4-FFF2-40B4-BE49-F238E27FC236}">
                <a16:creationId xmlns:a16="http://schemas.microsoft.com/office/drawing/2014/main" id="{F3A9B254-BD37-4F54-9CB0-5DA36D271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846" y="4738237"/>
            <a:ext cx="914400" cy="914400"/>
          </a:xfrm>
          <a:prstGeom prst="rect">
            <a:avLst/>
          </a:prstGeom>
        </p:spPr>
      </p:pic>
      <p:pic>
        <p:nvPicPr>
          <p:cNvPr id="16" name="Picture 15">
            <a:extLst>
              <a:ext uri="{FF2B5EF4-FFF2-40B4-BE49-F238E27FC236}">
                <a16:creationId xmlns:a16="http://schemas.microsoft.com/office/drawing/2014/main" id="{F370FE53-7E3E-420B-AD83-5E20672A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2101078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Objectives x4 / Actions with title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5" name="Text Placeholder 17">
            <a:extLst>
              <a:ext uri="{FF2B5EF4-FFF2-40B4-BE49-F238E27FC236}">
                <a16:creationId xmlns:a16="http://schemas.microsoft.com/office/drawing/2014/main" id="{04D70D56-4A7A-4EDF-907A-F7E0A88D5306}"/>
              </a:ext>
            </a:extLst>
          </p:cNvPr>
          <p:cNvSpPr>
            <a:spLocks noGrp="1"/>
          </p:cNvSpPr>
          <p:nvPr>
            <p:ph type="body" sz="quarter" idx="13"/>
          </p:nvPr>
        </p:nvSpPr>
        <p:spPr>
          <a:xfrm>
            <a:off x="532819" y="462292"/>
            <a:ext cx="10554281" cy="1033530"/>
          </a:xfrm>
          <a:prstGeom prst="rect">
            <a:avLst/>
          </a:prstGeom>
        </p:spPr>
        <p:txBody>
          <a:bodyPr bIns="0" anchor="ctr" anchorCtr="0">
            <a:normAutofit/>
          </a:bodyPr>
          <a:lstStyle>
            <a:lvl1pPr marL="0" indent="0">
              <a:lnSpc>
                <a:spcPct val="100000"/>
              </a:lnSpc>
              <a:buFontTx/>
              <a:buNone/>
              <a:defRPr sz="36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34" name="Rectangle 33">
            <a:extLst>
              <a:ext uri="{FF2B5EF4-FFF2-40B4-BE49-F238E27FC236}">
                <a16:creationId xmlns:a16="http://schemas.microsoft.com/office/drawing/2014/main" id="{47004A92-E835-4B3C-A3A1-4BC25A832165}"/>
              </a:ext>
            </a:extLst>
          </p:cNvPr>
          <p:cNvSpPr/>
          <p:nvPr/>
        </p:nvSpPr>
        <p:spPr>
          <a:xfrm>
            <a:off x="532818" y="1460641"/>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60641"/>
            <a:ext cx="2130171" cy="103353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460641"/>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adge Tick1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520206"/>
            <a:ext cx="914400" cy="914400"/>
          </a:xfrm>
          <a:prstGeom prst="rect">
            <a:avLst/>
          </a:prstGeom>
        </p:spPr>
      </p:pic>
      <p:pic>
        <p:nvPicPr>
          <p:cNvPr id="16" name="Picture 15">
            <a:extLst>
              <a:ext uri="{FF2B5EF4-FFF2-40B4-BE49-F238E27FC236}">
                <a16:creationId xmlns:a16="http://schemas.microsoft.com/office/drawing/2014/main" id="{F370FE53-7E3E-420B-AD83-5E20672A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
        <p:nvSpPr>
          <p:cNvPr id="17" name="Rectangle 16">
            <a:extLst>
              <a:ext uri="{FF2B5EF4-FFF2-40B4-BE49-F238E27FC236}">
                <a16:creationId xmlns:a16="http://schemas.microsoft.com/office/drawing/2014/main" id="{985FF68B-FE7D-430E-B9F0-4CBC6B8DA758}"/>
              </a:ext>
            </a:extLst>
          </p:cNvPr>
          <p:cNvSpPr/>
          <p:nvPr/>
        </p:nvSpPr>
        <p:spPr>
          <a:xfrm>
            <a:off x="532818" y="2610539"/>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18" name="Arrow: Pentagon 17">
            <a:extLst>
              <a:ext uri="{FF2B5EF4-FFF2-40B4-BE49-F238E27FC236}">
                <a16:creationId xmlns:a16="http://schemas.microsoft.com/office/drawing/2014/main" id="{D6D88F27-CD04-432B-A661-7316EB21FC88}"/>
              </a:ext>
            </a:extLst>
          </p:cNvPr>
          <p:cNvSpPr/>
          <p:nvPr/>
        </p:nvSpPr>
        <p:spPr>
          <a:xfrm>
            <a:off x="532818" y="2610539"/>
            <a:ext cx="2130171" cy="103353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7">
            <a:extLst>
              <a:ext uri="{FF2B5EF4-FFF2-40B4-BE49-F238E27FC236}">
                <a16:creationId xmlns:a16="http://schemas.microsoft.com/office/drawing/2014/main" id="{8D4E2CD6-6FF2-42C0-97A4-BCB028C92C13}"/>
              </a:ext>
            </a:extLst>
          </p:cNvPr>
          <p:cNvSpPr>
            <a:spLocks noGrp="1"/>
          </p:cNvSpPr>
          <p:nvPr>
            <p:ph type="body" sz="quarter" idx="14"/>
          </p:nvPr>
        </p:nvSpPr>
        <p:spPr>
          <a:xfrm>
            <a:off x="2876183" y="261053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0" name="Graphic 19" descr="Badge Tick1 outline">
            <a:extLst>
              <a:ext uri="{FF2B5EF4-FFF2-40B4-BE49-F238E27FC236}">
                <a16:creationId xmlns:a16="http://schemas.microsoft.com/office/drawing/2014/main" id="{9A0FF971-F4A4-4BB8-9FB3-19D282371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2670104"/>
            <a:ext cx="914400" cy="914400"/>
          </a:xfrm>
          <a:prstGeom prst="rect">
            <a:avLst/>
          </a:prstGeom>
        </p:spPr>
      </p:pic>
      <p:sp>
        <p:nvSpPr>
          <p:cNvPr id="29" name="Rectangle 28">
            <a:extLst>
              <a:ext uri="{FF2B5EF4-FFF2-40B4-BE49-F238E27FC236}">
                <a16:creationId xmlns:a16="http://schemas.microsoft.com/office/drawing/2014/main" id="{7D69FB1B-0E00-495A-9AF3-C24E651CC545}"/>
              </a:ext>
            </a:extLst>
          </p:cNvPr>
          <p:cNvSpPr/>
          <p:nvPr/>
        </p:nvSpPr>
        <p:spPr>
          <a:xfrm>
            <a:off x="532818" y="3760437"/>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0" name="Arrow: Pentagon 29">
            <a:extLst>
              <a:ext uri="{FF2B5EF4-FFF2-40B4-BE49-F238E27FC236}">
                <a16:creationId xmlns:a16="http://schemas.microsoft.com/office/drawing/2014/main" id="{1D4EA391-6B8B-4325-9A4A-9439A32B8EC6}"/>
              </a:ext>
            </a:extLst>
          </p:cNvPr>
          <p:cNvSpPr/>
          <p:nvPr/>
        </p:nvSpPr>
        <p:spPr>
          <a:xfrm>
            <a:off x="532818" y="3760437"/>
            <a:ext cx="2130171" cy="103353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7">
            <a:extLst>
              <a:ext uri="{FF2B5EF4-FFF2-40B4-BE49-F238E27FC236}">
                <a16:creationId xmlns:a16="http://schemas.microsoft.com/office/drawing/2014/main" id="{97C4B132-E8F3-4D9E-8146-4FB034AC21F2}"/>
              </a:ext>
            </a:extLst>
          </p:cNvPr>
          <p:cNvSpPr>
            <a:spLocks noGrp="1"/>
          </p:cNvSpPr>
          <p:nvPr>
            <p:ph type="body" sz="quarter" idx="15"/>
          </p:nvPr>
        </p:nvSpPr>
        <p:spPr>
          <a:xfrm>
            <a:off x="2876183" y="376043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2" name="Graphic 31" descr="Badge Tick1 outline">
            <a:extLst>
              <a:ext uri="{FF2B5EF4-FFF2-40B4-BE49-F238E27FC236}">
                <a16:creationId xmlns:a16="http://schemas.microsoft.com/office/drawing/2014/main" id="{0DC7E895-1FFA-420F-B564-B5D9138D7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3820002"/>
            <a:ext cx="914400" cy="914400"/>
          </a:xfrm>
          <a:prstGeom prst="rect">
            <a:avLst/>
          </a:prstGeom>
        </p:spPr>
      </p:pic>
      <p:sp>
        <p:nvSpPr>
          <p:cNvPr id="33" name="Rectangle 32">
            <a:extLst>
              <a:ext uri="{FF2B5EF4-FFF2-40B4-BE49-F238E27FC236}">
                <a16:creationId xmlns:a16="http://schemas.microsoft.com/office/drawing/2014/main" id="{851DF9CE-DFA9-47E5-ABA5-52E8261DD8FF}"/>
              </a:ext>
            </a:extLst>
          </p:cNvPr>
          <p:cNvSpPr/>
          <p:nvPr/>
        </p:nvSpPr>
        <p:spPr>
          <a:xfrm>
            <a:off x="532818" y="4910335"/>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6" name="Arrow: Pentagon 45">
            <a:extLst>
              <a:ext uri="{FF2B5EF4-FFF2-40B4-BE49-F238E27FC236}">
                <a16:creationId xmlns:a16="http://schemas.microsoft.com/office/drawing/2014/main" id="{219B18AA-172D-4971-B0AC-C97F57B7A086}"/>
              </a:ext>
            </a:extLst>
          </p:cNvPr>
          <p:cNvSpPr/>
          <p:nvPr/>
        </p:nvSpPr>
        <p:spPr>
          <a:xfrm>
            <a:off x="532818" y="4910335"/>
            <a:ext cx="2130171" cy="103353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17">
            <a:extLst>
              <a:ext uri="{FF2B5EF4-FFF2-40B4-BE49-F238E27FC236}">
                <a16:creationId xmlns:a16="http://schemas.microsoft.com/office/drawing/2014/main" id="{27E2E428-8FD4-4264-8EB8-9D69155F5A36}"/>
              </a:ext>
            </a:extLst>
          </p:cNvPr>
          <p:cNvSpPr>
            <a:spLocks noGrp="1"/>
          </p:cNvSpPr>
          <p:nvPr>
            <p:ph type="body" sz="quarter" idx="16"/>
          </p:nvPr>
        </p:nvSpPr>
        <p:spPr>
          <a:xfrm>
            <a:off x="2876183" y="49103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8" name="Graphic 47" descr="Badge Tick1 outline">
            <a:extLst>
              <a:ext uri="{FF2B5EF4-FFF2-40B4-BE49-F238E27FC236}">
                <a16:creationId xmlns:a16="http://schemas.microsoft.com/office/drawing/2014/main" id="{F87BD7E0-8791-4AD2-9B17-B6082F1ED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4969900"/>
            <a:ext cx="914400" cy="914400"/>
          </a:xfrm>
          <a:prstGeom prst="rect">
            <a:avLst/>
          </a:prstGeom>
        </p:spPr>
      </p:pic>
    </p:spTree>
    <p:extLst>
      <p:ext uri="{BB962C8B-B14F-4D97-AF65-F5344CB8AC3E}">
        <p14:creationId xmlns:p14="http://schemas.microsoft.com/office/powerpoint/2010/main" val="37099130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F5FB5-0E96-4933-B287-544E1127231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Layer>
                </a14:imgProps>
              </a:ext>
              <a:ext uri="{28A0092B-C50C-407E-A947-70E740481C1C}">
                <a14:useLocalDpi xmlns:a14="http://schemas.microsoft.com/office/drawing/2010/main" val="0"/>
              </a:ext>
            </a:extLst>
          </a:blip>
          <a:srcRect l="27255" t="39159" r="27255" b="23232"/>
          <a:stretch/>
        </p:blipFill>
        <p:spPr>
          <a:xfrm>
            <a:off x="218830" y="188835"/>
            <a:ext cx="11754340" cy="6480330"/>
          </a:xfrm>
          <a:prstGeom prst="rect">
            <a:avLst/>
          </a:prstGeom>
        </p:spPr>
      </p:pic>
      <p:sp>
        <p:nvSpPr>
          <p:cNvPr id="7" name="Rectangle 6">
            <a:extLst>
              <a:ext uri="{FF2B5EF4-FFF2-40B4-BE49-F238E27FC236}">
                <a16:creationId xmlns:a16="http://schemas.microsoft.com/office/drawing/2014/main" id="{6C8D2233-E2A3-4AEE-8A38-7DA95A24EAEF}"/>
              </a:ext>
            </a:extLst>
          </p:cNvPr>
          <p:cNvSpPr/>
          <p:nvPr/>
        </p:nvSpPr>
        <p:spPr>
          <a:xfrm>
            <a:off x="4199860" y="2056903"/>
            <a:ext cx="6836735" cy="222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8" name="Rectangle 7">
            <a:extLst>
              <a:ext uri="{FF2B5EF4-FFF2-40B4-BE49-F238E27FC236}">
                <a16:creationId xmlns:a16="http://schemas.microsoft.com/office/drawing/2014/main" id="{DE9DFF09-7D10-41BF-8217-7B4EFBDCC3E4}"/>
              </a:ext>
            </a:extLst>
          </p:cNvPr>
          <p:cNvSpPr/>
          <p:nvPr/>
        </p:nvSpPr>
        <p:spPr>
          <a:xfrm>
            <a:off x="199412" y="188836"/>
            <a:ext cx="11793177" cy="6480329"/>
          </a:xfrm>
          <a:prstGeom prst="rect">
            <a:avLst/>
          </a:prstGeom>
          <a:no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9" name="Graphic 8">
            <a:extLst>
              <a:ext uri="{FF2B5EF4-FFF2-40B4-BE49-F238E27FC236}">
                <a16:creationId xmlns:a16="http://schemas.microsoft.com/office/drawing/2014/main" id="{0421B758-F01C-4CAE-BBAF-F258C64A556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4" t="20399" b="-1"/>
          <a:stretch/>
        </p:blipFill>
        <p:spPr>
          <a:xfrm>
            <a:off x="218830" y="188836"/>
            <a:ext cx="5228101" cy="6669164"/>
          </a:xfrm>
          <a:prstGeom prst="rect">
            <a:avLst/>
          </a:prstGeom>
        </p:spPr>
      </p:pic>
      <p:sp>
        <p:nvSpPr>
          <p:cNvPr id="12" name="Text Placeholder 17">
            <a:extLst>
              <a:ext uri="{FF2B5EF4-FFF2-40B4-BE49-F238E27FC236}">
                <a16:creationId xmlns:a16="http://schemas.microsoft.com/office/drawing/2014/main" id="{6C9A7A52-A15C-4867-ADAD-32A82BE583B4}"/>
              </a:ext>
            </a:extLst>
          </p:cNvPr>
          <p:cNvSpPr>
            <a:spLocks noGrp="1"/>
          </p:cNvSpPr>
          <p:nvPr>
            <p:ph type="body" sz="quarter" idx="10"/>
          </p:nvPr>
        </p:nvSpPr>
        <p:spPr>
          <a:xfrm>
            <a:off x="545515" y="2056903"/>
            <a:ext cx="4058384" cy="2222340"/>
          </a:xfrm>
          <a:prstGeom prst="rect">
            <a:avLst/>
          </a:prstGeom>
        </p:spPr>
        <p:txBody>
          <a:bodyPr bIns="0" anchor="ctr" anchorCtr="0">
            <a:noAutofit/>
          </a:bodyPr>
          <a:lstStyle>
            <a:lvl1pPr marL="0" indent="0">
              <a:lnSpc>
                <a:spcPct val="100000"/>
              </a:lnSpc>
              <a:buFontTx/>
              <a:buNone/>
              <a:defRPr sz="48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3" name="Text Placeholder 17">
            <a:extLst>
              <a:ext uri="{FF2B5EF4-FFF2-40B4-BE49-F238E27FC236}">
                <a16:creationId xmlns:a16="http://schemas.microsoft.com/office/drawing/2014/main" id="{3BB0C9DE-D06A-4455-9F6E-B0E6AC428351}"/>
              </a:ext>
            </a:extLst>
          </p:cNvPr>
          <p:cNvSpPr>
            <a:spLocks noGrp="1"/>
          </p:cNvSpPr>
          <p:nvPr>
            <p:ph type="body" sz="quarter" idx="11"/>
          </p:nvPr>
        </p:nvSpPr>
        <p:spPr>
          <a:xfrm>
            <a:off x="5446931" y="2700845"/>
            <a:ext cx="5195669" cy="934456"/>
          </a:xfrm>
          <a:prstGeom prst="rect">
            <a:avLst/>
          </a:prstGeom>
        </p:spPr>
        <p:txBody>
          <a:bodyPr bIns="0" anchor="ctr" anchorCtr="0">
            <a:noAutofit/>
          </a:bodyPr>
          <a:lstStyle>
            <a:lvl1pPr marL="0" indent="0">
              <a:lnSpc>
                <a:spcPct val="100000"/>
              </a:lnSpc>
              <a:buFontTx/>
              <a:buNone/>
              <a:defRPr sz="32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62CA115F-94CD-46C9-9430-6F5590CAB8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86985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562A18-4DC7-4BF3-AFC3-CB5D568E0AE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6000"/>
                    </a14:imgEffect>
                  </a14:imgLayer>
                </a14:imgProps>
              </a:ext>
              <a:ext uri="{28A0092B-C50C-407E-A947-70E740481C1C}">
                <a14:useLocalDpi xmlns:a14="http://schemas.microsoft.com/office/drawing/2010/main" val="0"/>
              </a:ext>
            </a:extLst>
          </a:blip>
          <a:srcRect t="20520" r="19086" b="2319"/>
          <a:stretch/>
        </p:blipFill>
        <p:spPr>
          <a:xfrm>
            <a:off x="218830" y="188835"/>
            <a:ext cx="11754340" cy="6480330"/>
          </a:xfrm>
          <a:prstGeom prst="rect">
            <a:avLst/>
          </a:prstGeom>
        </p:spPr>
      </p:pic>
      <p:sp>
        <p:nvSpPr>
          <p:cNvPr id="7" name="Rectangle 6">
            <a:extLst>
              <a:ext uri="{FF2B5EF4-FFF2-40B4-BE49-F238E27FC236}">
                <a16:creationId xmlns:a16="http://schemas.microsoft.com/office/drawing/2014/main" id="{6C8D2233-E2A3-4AEE-8A38-7DA95A24EAEF}"/>
              </a:ext>
            </a:extLst>
          </p:cNvPr>
          <p:cNvSpPr/>
          <p:nvPr/>
        </p:nvSpPr>
        <p:spPr>
          <a:xfrm>
            <a:off x="4199860" y="2056903"/>
            <a:ext cx="6836735" cy="222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8" name="Rectangle 7">
            <a:extLst>
              <a:ext uri="{FF2B5EF4-FFF2-40B4-BE49-F238E27FC236}">
                <a16:creationId xmlns:a16="http://schemas.microsoft.com/office/drawing/2014/main" id="{DE9DFF09-7D10-41BF-8217-7B4EFBDCC3E4}"/>
              </a:ext>
            </a:extLst>
          </p:cNvPr>
          <p:cNvSpPr/>
          <p:nvPr/>
        </p:nvSpPr>
        <p:spPr>
          <a:xfrm>
            <a:off x="199412" y="188836"/>
            <a:ext cx="11793177" cy="6480329"/>
          </a:xfrm>
          <a:prstGeom prst="rect">
            <a:avLst/>
          </a:prstGeom>
          <a:noFill/>
          <a:ln w="38100">
            <a:solidFill>
              <a:srgbClr val="595478"/>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9" name="Graphic 8">
            <a:extLst>
              <a:ext uri="{FF2B5EF4-FFF2-40B4-BE49-F238E27FC236}">
                <a16:creationId xmlns:a16="http://schemas.microsoft.com/office/drawing/2014/main" id="{0421B758-F01C-4CAE-BBAF-F258C64A556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4" t="20399" b="-1"/>
          <a:stretch/>
        </p:blipFill>
        <p:spPr>
          <a:xfrm>
            <a:off x="218830" y="188836"/>
            <a:ext cx="5228101" cy="6669164"/>
          </a:xfrm>
          <a:prstGeom prst="rect">
            <a:avLst/>
          </a:prstGeom>
        </p:spPr>
      </p:pic>
      <p:sp>
        <p:nvSpPr>
          <p:cNvPr id="12" name="Text Placeholder 17">
            <a:extLst>
              <a:ext uri="{FF2B5EF4-FFF2-40B4-BE49-F238E27FC236}">
                <a16:creationId xmlns:a16="http://schemas.microsoft.com/office/drawing/2014/main" id="{6C9A7A52-A15C-4867-ADAD-32A82BE583B4}"/>
              </a:ext>
            </a:extLst>
          </p:cNvPr>
          <p:cNvSpPr>
            <a:spLocks noGrp="1"/>
          </p:cNvSpPr>
          <p:nvPr>
            <p:ph type="body" sz="quarter" idx="10"/>
          </p:nvPr>
        </p:nvSpPr>
        <p:spPr>
          <a:xfrm>
            <a:off x="545515" y="2056903"/>
            <a:ext cx="4058384" cy="2222340"/>
          </a:xfrm>
          <a:prstGeom prst="rect">
            <a:avLst/>
          </a:prstGeom>
        </p:spPr>
        <p:txBody>
          <a:bodyPr bIns="0" anchor="ctr" anchorCtr="0">
            <a:noAutofit/>
          </a:bodyPr>
          <a:lstStyle>
            <a:lvl1pPr marL="0" indent="0">
              <a:lnSpc>
                <a:spcPct val="100000"/>
              </a:lnSpc>
              <a:buFontTx/>
              <a:buNone/>
              <a:defRPr sz="48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3" name="Text Placeholder 17">
            <a:extLst>
              <a:ext uri="{FF2B5EF4-FFF2-40B4-BE49-F238E27FC236}">
                <a16:creationId xmlns:a16="http://schemas.microsoft.com/office/drawing/2014/main" id="{3BB0C9DE-D06A-4455-9F6E-B0E6AC428351}"/>
              </a:ext>
            </a:extLst>
          </p:cNvPr>
          <p:cNvSpPr>
            <a:spLocks noGrp="1"/>
          </p:cNvSpPr>
          <p:nvPr>
            <p:ph type="body" sz="quarter" idx="11"/>
          </p:nvPr>
        </p:nvSpPr>
        <p:spPr>
          <a:xfrm>
            <a:off x="5446931" y="2700845"/>
            <a:ext cx="5157569" cy="934456"/>
          </a:xfrm>
          <a:prstGeom prst="rect">
            <a:avLst/>
          </a:prstGeom>
        </p:spPr>
        <p:txBody>
          <a:bodyPr bIns="0" anchor="ctr" anchorCtr="0">
            <a:noAutofit/>
          </a:bodyPr>
          <a:lstStyle>
            <a:lvl1pPr marL="0" indent="0">
              <a:lnSpc>
                <a:spcPct val="100000"/>
              </a:lnSpc>
              <a:buFontTx/>
              <a:buNone/>
              <a:defRPr sz="32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1" name="Picture 10">
            <a:extLst>
              <a:ext uri="{FF2B5EF4-FFF2-40B4-BE49-F238E27FC236}">
                <a16:creationId xmlns:a16="http://schemas.microsoft.com/office/drawing/2014/main" id="{1879594C-0CE4-4BED-A844-91D77367C4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1235127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9930C1-5E41-4928-AD8F-9B0FB6EA5C0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7000"/>
                    </a14:imgEffect>
                  </a14:imgLayer>
                </a14:imgProps>
              </a:ext>
              <a:ext uri="{28A0092B-C50C-407E-A947-70E740481C1C}">
                <a14:useLocalDpi xmlns:a14="http://schemas.microsoft.com/office/drawing/2010/main" val="0"/>
              </a:ext>
            </a:extLst>
          </a:blip>
          <a:srcRect l="20421" t="20605" r="32591" b="42932"/>
          <a:stretch/>
        </p:blipFill>
        <p:spPr>
          <a:xfrm>
            <a:off x="218830" y="188835"/>
            <a:ext cx="11754340" cy="6480329"/>
          </a:xfrm>
          <a:prstGeom prst="rect">
            <a:avLst/>
          </a:prstGeom>
        </p:spPr>
      </p:pic>
      <p:sp>
        <p:nvSpPr>
          <p:cNvPr id="7" name="Rectangle 6">
            <a:extLst>
              <a:ext uri="{FF2B5EF4-FFF2-40B4-BE49-F238E27FC236}">
                <a16:creationId xmlns:a16="http://schemas.microsoft.com/office/drawing/2014/main" id="{6C8D2233-E2A3-4AEE-8A38-7DA95A24EAEF}"/>
              </a:ext>
            </a:extLst>
          </p:cNvPr>
          <p:cNvSpPr/>
          <p:nvPr/>
        </p:nvSpPr>
        <p:spPr>
          <a:xfrm>
            <a:off x="4199860" y="2056903"/>
            <a:ext cx="6836735" cy="222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8" name="Rectangle 7">
            <a:extLst>
              <a:ext uri="{FF2B5EF4-FFF2-40B4-BE49-F238E27FC236}">
                <a16:creationId xmlns:a16="http://schemas.microsoft.com/office/drawing/2014/main" id="{DE9DFF09-7D10-41BF-8217-7B4EFBDCC3E4}"/>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9" name="Graphic 8">
            <a:extLst>
              <a:ext uri="{FF2B5EF4-FFF2-40B4-BE49-F238E27FC236}">
                <a16:creationId xmlns:a16="http://schemas.microsoft.com/office/drawing/2014/main" id="{0421B758-F01C-4CAE-BBAF-F258C64A556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4" t="20399" b="-1"/>
          <a:stretch/>
        </p:blipFill>
        <p:spPr>
          <a:xfrm>
            <a:off x="218830" y="188836"/>
            <a:ext cx="5228101" cy="6669164"/>
          </a:xfrm>
          <a:prstGeom prst="rect">
            <a:avLst/>
          </a:prstGeom>
        </p:spPr>
      </p:pic>
      <p:sp>
        <p:nvSpPr>
          <p:cNvPr id="12" name="Text Placeholder 17">
            <a:extLst>
              <a:ext uri="{FF2B5EF4-FFF2-40B4-BE49-F238E27FC236}">
                <a16:creationId xmlns:a16="http://schemas.microsoft.com/office/drawing/2014/main" id="{6C9A7A52-A15C-4867-ADAD-32A82BE583B4}"/>
              </a:ext>
            </a:extLst>
          </p:cNvPr>
          <p:cNvSpPr>
            <a:spLocks noGrp="1"/>
          </p:cNvSpPr>
          <p:nvPr>
            <p:ph type="body" sz="quarter" idx="10"/>
          </p:nvPr>
        </p:nvSpPr>
        <p:spPr>
          <a:xfrm>
            <a:off x="545515" y="2056903"/>
            <a:ext cx="4058384" cy="2222340"/>
          </a:xfrm>
          <a:prstGeom prst="rect">
            <a:avLst/>
          </a:prstGeom>
        </p:spPr>
        <p:txBody>
          <a:bodyPr bIns="0" anchor="ctr" anchorCtr="0">
            <a:noAutofit/>
          </a:bodyPr>
          <a:lstStyle>
            <a:lvl1pPr marL="0" indent="0">
              <a:lnSpc>
                <a:spcPct val="100000"/>
              </a:lnSpc>
              <a:buFontTx/>
              <a:buNone/>
              <a:defRPr sz="48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3" name="Text Placeholder 17">
            <a:extLst>
              <a:ext uri="{FF2B5EF4-FFF2-40B4-BE49-F238E27FC236}">
                <a16:creationId xmlns:a16="http://schemas.microsoft.com/office/drawing/2014/main" id="{3BB0C9DE-D06A-4455-9F6E-B0E6AC428351}"/>
              </a:ext>
            </a:extLst>
          </p:cNvPr>
          <p:cNvSpPr>
            <a:spLocks noGrp="1"/>
          </p:cNvSpPr>
          <p:nvPr>
            <p:ph type="body" sz="quarter" idx="11"/>
          </p:nvPr>
        </p:nvSpPr>
        <p:spPr>
          <a:xfrm>
            <a:off x="5446931" y="2700845"/>
            <a:ext cx="5157569" cy="934456"/>
          </a:xfrm>
          <a:prstGeom prst="rect">
            <a:avLst/>
          </a:prstGeom>
        </p:spPr>
        <p:txBody>
          <a:bodyPr bIns="0" anchor="ctr" anchorCtr="0">
            <a:noAutofit/>
          </a:bodyPr>
          <a:lstStyle>
            <a:lvl1pPr marL="0" indent="0">
              <a:lnSpc>
                <a:spcPct val="100000"/>
              </a:lnSpc>
              <a:buFontTx/>
              <a:buNone/>
              <a:defRPr sz="32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1" name="Picture 10">
            <a:extLst>
              <a:ext uri="{FF2B5EF4-FFF2-40B4-BE49-F238E27FC236}">
                <a16:creationId xmlns:a16="http://schemas.microsoft.com/office/drawing/2014/main" id="{F12DD54E-6ACC-4CEB-8459-A378161F4D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35155302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teal)">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AC3CAB-EE89-4739-8170-C548EC8FCF84}"/>
              </a:ext>
            </a:extLst>
          </p:cNvPr>
          <p:cNvSpPr/>
          <p:nvPr/>
        </p:nvSpPr>
        <p:spPr>
          <a:xfrm>
            <a:off x="199412" y="188836"/>
            <a:ext cx="11793177" cy="6480329"/>
          </a:xfrm>
          <a:prstGeom prst="rect">
            <a:avLst/>
          </a:prstGeom>
          <a:solidFill>
            <a:srgbClr val="0ABAB6"/>
          </a:solid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062563"/>
            <a:ext cx="10524370" cy="4732874"/>
          </a:xfrm>
          <a:prstGeom prst="rect">
            <a:avLst/>
          </a:prstGeom>
        </p:spPr>
        <p:txBody>
          <a:bodyPr bIns="0" anchor="ctr"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 name="Picture 3">
            <a:extLst>
              <a:ext uri="{FF2B5EF4-FFF2-40B4-BE49-F238E27FC236}">
                <a16:creationId xmlns:a16="http://schemas.microsoft.com/office/drawing/2014/main" id="{690A335A-EAEA-4529-B0E3-14383A4D28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308144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purple)">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93838-3EDA-4B9E-B002-5CC2C1F8C962}"/>
              </a:ext>
            </a:extLst>
          </p:cNvPr>
          <p:cNvSpPr/>
          <p:nvPr/>
        </p:nvSpPr>
        <p:spPr>
          <a:xfrm>
            <a:off x="199412" y="188836"/>
            <a:ext cx="11793177" cy="6480329"/>
          </a:xfrm>
          <a:prstGeom prst="rect">
            <a:avLst/>
          </a:prstGeom>
          <a:solidFill>
            <a:schemeClr val="accent3"/>
          </a:solid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062563"/>
            <a:ext cx="10524370" cy="4732874"/>
          </a:xfrm>
          <a:prstGeom prst="rect">
            <a:avLst/>
          </a:prstGeom>
        </p:spPr>
        <p:txBody>
          <a:bodyPr bIns="0" anchor="ctr"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5" name="Picture 4">
            <a:extLst>
              <a:ext uri="{FF2B5EF4-FFF2-40B4-BE49-F238E27FC236}">
                <a16:creationId xmlns:a16="http://schemas.microsoft.com/office/drawing/2014/main" id="{46A1463D-CCF3-47B4-8DCA-CC80F8707A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35870961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orange)">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D5E3F2-C261-405B-80E3-F2424E37B23A}"/>
              </a:ext>
            </a:extLst>
          </p:cNvPr>
          <p:cNvSpPr/>
          <p:nvPr/>
        </p:nvSpPr>
        <p:spPr>
          <a:xfrm>
            <a:off x="199412" y="188836"/>
            <a:ext cx="11793177" cy="6480329"/>
          </a:xfrm>
          <a:prstGeom prst="rect">
            <a:avLst/>
          </a:prstGeom>
          <a:solidFill>
            <a:schemeClr val="accent1"/>
          </a:solidFill>
          <a:ln w="38100">
            <a:solidFill>
              <a:schemeClr val="accent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062563"/>
            <a:ext cx="10524370" cy="4732874"/>
          </a:xfrm>
          <a:prstGeom prst="rect">
            <a:avLst/>
          </a:prstGeom>
        </p:spPr>
        <p:txBody>
          <a:bodyPr bIns="0" anchor="ctr"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5" name="Picture 4">
            <a:extLst>
              <a:ext uri="{FF2B5EF4-FFF2-40B4-BE49-F238E27FC236}">
                <a16:creationId xmlns:a16="http://schemas.microsoft.com/office/drawing/2014/main" id="{D7AFB2B6-0C4B-4A2A-ACDC-EE8B311A83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32133317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light)">
    <p:bg>
      <p:bgPr>
        <a:solidFill>
          <a:schemeClr val="bg2"/>
        </a:solidFill>
        <a:effectLst/>
      </p:bgPr>
    </p:bg>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062563"/>
            <a:ext cx="10524370" cy="4732874"/>
          </a:xfrm>
          <a:prstGeom prst="rect">
            <a:avLst/>
          </a:prstGeom>
        </p:spPr>
        <p:txBody>
          <a:bodyPr bIns="0" anchor="ctr" anchorCtr="0">
            <a:normAutofit/>
          </a:bodyPr>
          <a:lstStyle>
            <a:lvl1pPr marL="0" indent="0">
              <a:lnSpc>
                <a:spcPct val="100000"/>
              </a:lnSpc>
              <a:spcBef>
                <a:spcPts val="0"/>
              </a:spcBef>
              <a:buFontTx/>
              <a:buNone/>
              <a:defRPr sz="4000" b="1">
                <a:solidFill>
                  <a:srgbClr val="FFAA4D"/>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5" name="Rectangle 14">
            <a:extLst>
              <a:ext uri="{FF2B5EF4-FFF2-40B4-BE49-F238E27FC236}">
                <a16:creationId xmlns:a16="http://schemas.microsoft.com/office/drawing/2014/main" id="{46AC3CAB-EE89-4739-8170-C548EC8FCF84}"/>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10" name="Picture 9">
            <a:extLst>
              <a:ext uri="{FF2B5EF4-FFF2-40B4-BE49-F238E27FC236}">
                <a16:creationId xmlns:a16="http://schemas.microsoft.com/office/drawing/2014/main" id="{BE25CA92-01CA-4966-A172-CBE2D11BA9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1812401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dirty="0"/>
              <a:t>Tuesday, 1 May 2018</a:t>
            </a:r>
            <a:endParaRPr lang="en-GB" dirty="0"/>
          </a:p>
        </p:txBody>
      </p:sp>
      <p:sp>
        <p:nvSpPr>
          <p:cNvPr id="5" name="Footer Placeholder 4"/>
          <p:cNvSpPr>
            <a:spLocks noGrp="1"/>
          </p:cNvSpPr>
          <p:nvPr>
            <p:ph type="ftr" sz="quarter" idx="11"/>
          </p:nvPr>
        </p:nvSpPr>
        <p:spPr/>
        <p:txBody>
          <a:bodyPr/>
          <a:lstStyle/>
          <a:p>
            <a:r>
              <a:rPr lang="en-GB" dirty="0"/>
              <a:t>OFFICIAL – SENSITIVE</a:t>
            </a:r>
          </a:p>
        </p:txBody>
      </p:sp>
      <p:sp>
        <p:nvSpPr>
          <p:cNvPr id="6" name="Slide Number Placeholder 5"/>
          <p:cNvSpPr>
            <a:spLocks noGrp="1"/>
          </p:cNvSpPr>
          <p:nvPr>
            <p:ph type="sldNum" sz="quarter" idx="12"/>
          </p:nvPr>
        </p:nvSpPr>
        <p:spPr/>
        <p:txBody>
          <a:bodyPr/>
          <a:lstStyle/>
          <a:p>
            <a:fld id="{DE2C65E8-42CD-40E1-AA3B-13A5781E6586}" type="slidenum">
              <a:rPr lang="en-GB" smtClean="0"/>
              <a:t>‹#›</a:t>
            </a:fld>
            <a:endParaRPr lang="en-GB" dirty="0"/>
          </a:p>
        </p:txBody>
      </p:sp>
      <p:cxnSp>
        <p:nvCxnSpPr>
          <p:cNvPr id="7" name="Straight Connector 6"/>
          <p:cNvCxnSpPr/>
          <p:nvPr userDrawn="1"/>
        </p:nvCxnSpPr>
        <p:spPr>
          <a:xfrm>
            <a:off x="119063" y="1135586"/>
            <a:ext cx="11953876" cy="0"/>
          </a:xfrm>
          <a:prstGeom prst="line">
            <a:avLst/>
          </a:prstGeom>
          <a:ln w="12700">
            <a:gradFill>
              <a:gsLst>
                <a:gs pos="75000">
                  <a:srgbClr val="00AD93"/>
                </a:gs>
                <a:gs pos="50000">
                  <a:srgbClr val="00BEB7"/>
                </a:gs>
                <a:gs pos="25000">
                  <a:srgbClr val="2B8CC4"/>
                </a:gs>
                <a:gs pos="0">
                  <a:srgbClr val="005EA5"/>
                </a:gs>
                <a:gs pos="100000">
                  <a:srgbClr val="46B24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45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dark overlay)">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4804" t="14858" r="1250" b="14858"/>
          <a:stretch/>
        </p:blipFill>
        <p:spPr>
          <a:xfrm>
            <a:off x="199411" y="188835"/>
            <a:ext cx="11793178" cy="6480329"/>
          </a:xfrm>
          <a:prstGeom prst="rect">
            <a:avLst/>
          </a:prstGeom>
        </p:spPr>
      </p:pic>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10" name="Picture 9">
            <a:extLst>
              <a:ext uri="{FF2B5EF4-FFF2-40B4-BE49-F238E27FC236}">
                <a16:creationId xmlns:a16="http://schemas.microsoft.com/office/drawing/2014/main" id="{7085976A-5992-4D5C-B08C-3EA29E404C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
        <p:nvSpPr>
          <p:cNvPr id="8" name="Text Placeholder 17">
            <a:extLst>
              <a:ext uri="{FF2B5EF4-FFF2-40B4-BE49-F238E27FC236}">
                <a16:creationId xmlns:a16="http://schemas.microsoft.com/office/drawing/2014/main" id="{72B929D6-12F5-48F7-A66B-64CEEC708B72}"/>
              </a:ext>
            </a:extLst>
          </p:cNvPr>
          <p:cNvSpPr>
            <a:spLocks noGrp="1"/>
          </p:cNvSpPr>
          <p:nvPr>
            <p:ph type="body" sz="quarter" idx="10"/>
          </p:nvPr>
        </p:nvSpPr>
        <p:spPr>
          <a:xfrm>
            <a:off x="532815" y="1062563"/>
            <a:ext cx="10524370" cy="4732874"/>
          </a:xfrm>
          <a:prstGeom prst="rect">
            <a:avLst/>
          </a:prstGeom>
        </p:spPr>
        <p:txBody>
          <a:bodyPr bIns="0" anchor="ctr"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Tree>
    <p:extLst>
      <p:ext uri="{BB962C8B-B14F-4D97-AF65-F5344CB8AC3E}">
        <p14:creationId xmlns:p14="http://schemas.microsoft.com/office/powerpoint/2010/main" val="37935470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overlay)">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brightnessContrast bright="10000"/>
                    </a14:imgEffect>
                  </a14:imgLayer>
                </a14:imgProps>
              </a:ext>
              <a:ext uri="{28A0092B-C50C-407E-A947-70E740481C1C}">
                <a14:useLocalDpi xmlns:a14="http://schemas.microsoft.com/office/drawing/2010/main" val="0"/>
              </a:ext>
            </a:extLst>
          </a:blip>
          <a:srcRect l="23210" t="27216" r="7753" b="7167"/>
          <a:stretch/>
        </p:blipFill>
        <p:spPr>
          <a:xfrm>
            <a:off x="199411" y="188835"/>
            <a:ext cx="11793178" cy="6480329"/>
          </a:xfrm>
          <a:prstGeom prst="rect">
            <a:avLst/>
          </a:prstGeom>
        </p:spPr>
      </p:pic>
      <p:sp>
        <p:nvSpPr>
          <p:cNvPr id="8" name="Rectangle 7">
            <a:extLst>
              <a:ext uri="{FF2B5EF4-FFF2-40B4-BE49-F238E27FC236}">
                <a16:creationId xmlns:a16="http://schemas.microsoft.com/office/drawing/2014/main" id="{7BDA72D1-447B-4A2B-A150-8EA74DF28B74}"/>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2438974"/>
            <a:ext cx="8839268" cy="1980052"/>
          </a:xfrm>
          <a:prstGeom prst="rect">
            <a:avLst/>
          </a:prstGeom>
        </p:spPr>
        <p:txBody>
          <a:bodyPr bIns="0" anchor="ctr" anchorCtr="0">
            <a:noAutofit/>
          </a:bodyPr>
          <a:lstStyle>
            <a:lvl1pPr marL="0" indent="0" algn="ctr">
              <a:lnSpc>
                <a:spcPct val="100000"/>
              </a:lnSpc>
              <a:buFontTx/>
              <a:buNone/>
              <a:defRPr sz="4800" b="1">
                <a:solidFill>
                  <a:srgbClr val="FFAA4D"/>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7" name="Picture 6">
            <a:extLst>
              <a:ext uri="{FF2B5EF4-FFF2-40B4-BE49-F238E27FC236}">
                <a16:creationId xmlns:a16="http://schemas.microsoft.com/office/drawing/2014/main" id="{A0CCA3F9-B43F-46BF-BA53-5B7DC13959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20935926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Quote (overlay)">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3000"/>
                    </a14:imgEffect>
                  </a14:imgLayer>
                </a14:imgProps>
              </a:ext>
              <a:ext uri="{28A0092B-C50C-407E-A947-70E740481C1C}">
                <a14:useLocalDpi xmlns:a14="http://schemas.microsoft.com/office/drawing/2010/main" val="0"/>
              </a:ext>
            </a:extLst>
          </a:blip>
          <a:srcRect l="27821" t="17539" r="7951" b="21413"/>
          <a:stretch/>
        </p:blipFill>
        <p:spPr>
          <a:xfrm>
            <a:off x="199411" y="188835"/>
            <a:ext cx="11793178" cy="6480329"/>
          </a:xfrm>
          <a:prstGeom prst="rect">
            <a:avLst/>
          </a:prstGeom>
        </p:spPr>
      </p:pic>
      <p:sp>
        <p:nvSpPr>
          <p:cNvPr id="8" name="Rectangle 7">
            <a:extLst>
              <a:ext uri="{FF2B5EF4-FFF2-40B4-BE49-F238E27FC236}">
                <a16:creationId xmlns:a16="http://schemas.microsoft.com/office/drawing/2014/main" id="{7BDA72D1-447B-4A2B-A150-8EA74DF28B74}"/>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2438974"/>
            <a:ext cx="8839268" cy="1980052"/>
          </a:xfrm>
          <a:prstGeom prst="rect">
            <a:avLst/>
          </a:prstGeom>
        </p:spPr>
        <p:txBody>
          <a:bodyPr bIns="0" anchor="ctr" anchorCtr="0">
            <a:noAutofit/>
          </a:bodyPr>
          <a:lstStyle>
            <a:lvl1pPr marL="0" indent="0" algn="ctr">
              <a:lnSpc>
                <a:spcPct val="100000"/>
              </a:lnSpc>
              <a:buFontTx/>
              <a:buNone/>
              <a:defRPr sz="4800" b="1">
                <a:solidFill>
                  <a:schemeClr val="accent3"/>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7" name="Picture 6">
            <a:extLst>
              <a:ext uri="{FF2B5EF4-FFF2-40B4-BE49-F238E27FC236}">
                <a16:creationId xmlns:a16="http://schemas.microsoft.com/office/drawing/2014/main" id="{A0CCA3F9-B43F-46BF-BA53-5B7DC13959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3904173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_Quote (overlay)">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Effect>
                      <a14:brightnessContrast bright="10000"/>
                    </a14:imgEffect>
                  </a14:imgLayer>
                </a14:imgProps>
              </a:ext>
              <a:ext uri="{28A0092B-C50C-407E-A947-70E740481C1C}">
                <a14:useLocalDpi xmlns:a14="http://schemas.microsoft.com/office/drawing/2010/main" val="0"/>
              </a:ext>
            </a:extLst>
          </a:blip>
          <a:srcRect t="2476" b="2476"/>
          <a:stretch/>
        </p:blipFill>
        <p:spPr>
          <a:xfrm>
            <a:off x="199411" y="188835"/>
            <a:ext cx="11793178" cy="6480329"/>
          </a:xfrm>
          <a:prstGeom prst="rect">
            <a:avLst/>
          </a:prstGeom>
        </p:spPr>
      </p:pic>
      <p:sp>
        <p:nvSpPr>
          <p:cNvPr id="8" name="Rectangle 7">
            <a:extLst>
              <a:ext uri="{FF2B5EF4-FFF2-40B4-BE49-F238E27FC236}">
                <a16:creationId xmlns:a16="http://schemas.microsoft.com/office/drawing/2014/main" id="{7BDA72D1-447B-4A2B-A150-8EA74DF28B74}"/>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chemeClr val="accent2"/>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2438974"/>
            <a:ext cx="8839268" cy="1980052"/>
          </a:xfrm>
          <a:prstGeom prst="rect">
            <a:avLst/>
          </a:prstGeom>
        </p:spPr>
        <p:txBody>
          <a:bodyPr bIns="0" anchor="ctr" anchorCtr="0">
            <a:noAutofit/>
          </a:bodyPr>
          <a:lstStyle>
            <a:lvl1pPr marL="0" indent="0" algn="ctr">
              <a:lnSpc>
                <a:spcPct val="100000"/>
              </a:lnSpc>
              <a:buFontTx/>
              <a:buNone/>
              <a:defRPr sz="4800" b="1">
                <a:solidFill>
                  <a:schemeClr val="tx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7" name="Picture 6">
            <a:extLst>
              <a:ext uri="{FF2B5EF4-FFF2-40B4-BE49-F238E27FC236}">
                <a16:creationId xmlns:a16="http://schemas.microsoft.com/office/drawing/2014/main" id="{A0CCA3F9-B43F-46BF-BA53-5B7DC13959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25967991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tatement &amp; Comment (tea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CC61DE-0A3F-4A9D-93BE-85B7C7A7A07D}"/>
              </a:ext>
            </a:extLst>
          </p:cNvPr>
          <p:cNvSpPr/>
          <p:nvPr/>
        </p:nvSpPr>
        <p:spPr>
          <a:xfrm>
            <a:off x="199412" y="188836"/>
            <a:ext cx="11793177" cy="6480329"/>
          </a:xfrm>
          <a:prstGeom prst="rect">
            <a:avLst/>
          </a:prstGeom>
          <a:solidFill>
            <a:srgbClr val="0ABAB6"/>
          </a:solid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350980"/>
            <a:ext cx="10524370" cy="1825016"/>
          </a:xfrm>
          <a:prstGeom prst="rect">
            <a:avLst/>
          </a:prstGeom>
        </p:spPr>
        <p:txBody>
          <a:bodyPr bIns="0" anchor="b"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8" name="Text Placeholder 17">
            <a:extLst>
              <a:ext uri="{FF2B5EF4-FFF2-40B4-BE49-F238E27FC236}">
                <a16:creationId xmlns:a16="http://schemas.microsoft.com/office/drawing/2014/main" id="{57A2856D-32C1-4CAC-914A-B40E5AE33105}"/>
              </a:ext>
            </a:extLst>
          </p:cNvPr>
          <p:cNvSpPr>
            <a:spLocks noGrp="1"/>
          </p:cNvSpPr>
          <p:nvPr>
            <p:ph type="body" sz="quarter" idx="11"/>
          </p:nvPr>
        </p:nvSpPr>
        <p:spPr>
          <a:xfrm>
            <a:off x="532815" y="3645001"/>
            <a:ext cx="10524370" cy="1825016"/>
          </a:xfrm>
          <a:prstGeom prst="rect">
            <a:avLst/>
          </a:prstGeom>
        </p:spPr>
        <p:txBody>
          <a:bodyPr bIns="0" anchor="t" anchorCtr="0">
            <a:normAutofit/>
          </a:bodyPr>
          <a:lstStyle>
            <a:lvl1pPr marL="0" indent="0">
              <a:lnSpc>
                <a:spcPct val="100000"/>
              </a:lnSpc>
              <a:spcBef>
                <a:spcPts val="0"/>
              </a:spcBef>
              <a:buFontTx/>
              <a:buNone/>
              <a:defRPr sz="240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7" name="Picture 6">
            <a:extLst>
              <a:ext uri="{FF2B5EF4-FFF2-40B4-BE49-F238E27FC236}">
                <a16:creationId xmlns:a16="http://schemas.microsoft.com/office/drawing/2014/main" id="{B7A7FDFB-8229-445E-9131-8ECC33B067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cxnSp>
        <p:nvCxnSpPr>
          <p:cNvPr id="11" name="Straight Connector 10">
            <a:extLst>
              <a:ext uri="{FF2B5EF4-FFF2-40B4-BE49-F238E27FC236}">
                <a16:creationId xmlns:a16="http://schemas.microsoft.com/office/drawing/2014/main" id="{1B1B1181-6C81-4A2A-9F10-5CE99E031262}"/>
              </a:ext>
            </a:extLst>
          </p:cNvPr>
          <p:cNvCxnSpPr>
            <a:cxnSpLocks/>
          </p:cNvCxnSpPr>
          <p:nvPr/>
        </p:nvCxnSpPr>
        <p:spPr>
          <a:xfrm>
            <a:off x="637950" y="3429000"/>
            <a:ext cx="1937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090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tement &amp; Comment (purpl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2838B-2DD7-418D-9517-5DE5B2CCEAEE}"/>
              </a:ext>
            </a:extLst>
          </p:cNvPr>
          <p:cNvSpPr/>
          <p:nvPr/>
        </p:nvSpPr>
        <p:spPr>
          <a:xfrm>
            <a:off x="199412" y="188836"/>
            <a:ext cx="11793177" cy="6480329"/>
          </a:xfrm>
          <a:prstGeom prst="rect">
            <a:avLst/>
          </a:prstGeom>
          <a:solidFill>
            <a:schemeClr val="accent3"/>
          </a:solid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350980"/>
            <a:ext cx="10524370" cy="1825016"/>
          </a:xfrm>
          <a:prstGeom prst="rect">
            <a:avLst/>
          </a:prstGeom>
        </p:spPr>
        <p:txBody>
          <a:bodyPr bIns="0" anchor="b"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8" name="Text Placeholder 17">
            <a:extLst>
              <a:ext uri="{FF2B5EF4-FFF2-40B4-BE49-F238E27FC236}">
                <a16:creationId xmlns:a16="http://schemas.microsoft.com/office/drawing/2014/main" id="{57A2856D-32C1-4CAC-914A-B40E5AE33105}"/>
              </a:ext>
            </a:extLst>
          </p:cNvPr>
          <p:cNvSpPr>
            <a:spLocks noGrp="1"/>
          </p:cNvSpPr>
          <p:nvPr>
            <p:ph type="body" sz="quarter" idx="11"/>
          </p:nvPr>
        </p:nvSpPr>
        <p:spPr>
          <a:xfrm>
            <a:off x="532815" y="3645001"/>
            <a:ext cx="10524370" cy="1825016"/>
          </a:xfrm>
          <a:prstGeom prst="rect">
            <a:avLst/>
          </a:prstGeom>
        </p:spPr>
        <p:txBody>
          <a:bodyPr bIns="0" anchor="t" anchorCtr="0">
            <a:normAutofit/>
          </a:bodyPr>
          <a:lstStyle>
            <a:lvl1pPr marL="0" indent="0">
              <a:lnSpc>
                <a:spcPct val="100000"/>
              </a:lnSpc>
              <a:spcBef>
                <a:spcPts val="0"/>
              </a:spcBef>
              <a:buFontTx/>
              <a:buNone/>
              <a:defRPr sz="240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7" name="Picture 6">
            <a:extLst>
              <a:ext uri="{FF2B5EF4-FFF2-40B4-BE49-F238E27FC236}">
                <a16:creationId xmlns:a16="http://schemas.microsoft.com/office/drawing/2014/main" id="{59CD6FC4-BDC1-46C2-BA5D-DF55A3F104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cxnSp>
        <p:nvCxnSpPr>
          <p:cNvPr id="11" name="Straight Connector 10">
            <a:extLst>
              <a:ext uri="{FF2B5EF4-FFF2-40B4-BE49-F238E27FC236}">
                <a16:creationId xmlns:a16="http://schemas.microsoft.com/office/drawing/2014/main" id="{2D75D6D0-1E4B-4739-ADAA-EDDE7187B555}"/>
              </a:ext>
            </a:extLst>
          </p:cNvPr>
          <p:cNvCxnSpPr>
            <a:cxnSpLocks/>
          </p:cNvCxnSpPr>
          <p:nvPr/>
        </p:nvCxnSpPr>
        <p:spPr>
          <a:xfrm>
            <a:off x="637950" y="3429000"/>
            <a:ext cx="1937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9670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tatement &amp; Comment (oran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2838B-2DD7-418D-9517-5DE5B2CCEAEE}"/>
              </a:ext>
            </a:extLst>
          </p:cNvPr>
          <p:cNvSpPr/>
          <p:nvPr/>
        </p:nvSpPr>
        <p:spPr>
          <a:xfrm>
            <a:off x="199412" y="188836"/>
            <a:ext cx="11793177" cy="6480329"/>
          </a:xfrm>
          <a:prstGeom prst="rect">
            <a:avLst/>
          </a:prstGeom>
          <a:solidFill>
            <a:schemeClr val="accent1"/>
          </a:solidFill>
          <a:ln w="38100">
            <a:solidFill>
              <a:schemeClr val="accent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350980"/>
            <a:ext cx="10524370" cy="1825016"/>
          </a:xfrm>
          <a:prstGeom prst="rect">
            <a:avLst/>
          </a:prstGeom>
        </p:spPr>
        <p:txBody>
          <a:bodyPr bIns="0" anchor="b" anchorCtr="0">
            <a:normAutofit/>
          </a:bodyPr>
          <a:lstStyle>
            <a:lvl1pPr marL="0" indent="0">
              <a:lnSpc>
                <a:spcPct val="100000"/>
              </a:lnSpc>
              <a:spcBef>
                <a:spcPts val="0"/>
              </a:spcBef>
              <a:buFontTx/>
              <a:buNone/>
              <a:defRPr sz="40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8" name="Text Placeholder 17">
            <a:extLst>
              <a:ext uri="{FF2B5EF4-FFF2-40B4-BE49-F238E27FC236}">
                <a16:creationId xmlns:a16="http://schemas.microsoft.com/office/drawing/2014/main" id="{57A2856D-32C1-4CAC-914A-B40E5AE33105}"/>
              </a:ext>
            </a:extLst>
          </p:cNvPr>
          <p:cNvSpPr>
            <a:spLocks noGrp="1"/>
          </p:cNvSpPr>
          <p:nvPr>
            <p:ph type="body" sz="quarter" idx="11"/>
          </p:nvPr>
        </p:nvSpPr>
        <p:spPr>
          <a:xfrm>
            <a:off x="532815" y="3645001"/>
            <a:ext cx="10524370" cy="1825016"/>
          </a:xfrm>
          <a:prstGeom prst="rect">
            <a:avLst/>
          </a:prstGeom>
        </p:spPr>
        <p:txBody>
          <a:bodyPr bIns="0" anchor="t" anchorCtr="0">
            <a:normAutofit/>
          </a:bodyPr>
          <a:lstStyle>
            <a:lvl1pPr marL="0" indent="0">
              <a:lnSpc>
                <a:spcPct val="100000"/>
              </a:lnSpc>
              <a:spcBef>
                <a:spcPts val="0"/>
              </a:spcBef>
              <a:buFontTx/>
              <a:buNone/>
              <a:defRPr sz="240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7" name="Picture 6">
            <a:extLst>
              <a:ext uri="{FF2B5EF4-FFF2-40B4-BE49-F238E27FC236}">
                <a16:creationId xmlns:a16="http://schemas.microsoft.com/office/drawing/2014/main" id="{59CD6FC4-BDC1-46C2-BA5D-DF55A3F104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cxnSp>
        <p:nvCxnSpPr>
          <p:cNvPr id="11" name="Straight Connector 10">
            <a:extLst>
              <a:ext uri="{FF2B5EF4-FFF2-40B4-BE49-F238E27FC236}">
                <a16:creationId xmlns:a16="http://schemas.microsoft.com/office/drawing/2014/main" id="{8564DA6C-A77B-4D91-B153-212506FB4665}"/>
              </a:ext>
            </a:extLst>
          </p:cNvPr>
          <p:cNvCxnSpPr>
            <a:cxnSpLocks/>
          </p:cNvCxnSpPr>
          <p:nvPr/>
        </p:nvCxnSpPr>
        <p:spPr>
          <a:xfrm>
            <a:off x="637950" y="3429000"/>
            <a:ext cx="1937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562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tatement &amp; Comment (light)">
    <p:bg>
      <p:bgPr>
        <a:solidFill>
          <a:schemeClr val="bg2"/>
        </a:solidFill>
        <a:effectLst/>
      </p:bgPr>
    </p:bg>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350980"/>
            <a:ext cx="10524370" cy="1825016"/>
          </a:xfrm>
          <a:prstGeom prst="rect">
            <a:avLst/>
          </a:prstGeom>
        </p:spPr>
        <p:txBody>
          <a:bodyPr bIns="0" anchor="b" anchorCtr="0">
            <a:normAutofit/>
          </a:bodyPr>
          <a:lstStyle>
            <a:lvl1pPr marL="0" indent="0">
              <a:lnSpc>
                <a:spcPct val="100000"/>
              </a:lnSpc>
              <a:spcBef>
                <a:spcPts val="0"/>
              </a:spcBef>
              <a:buFontTx/>
              <a:buNone/>
              <a:defRPr sz="4000" b="1">
                <a:solidFill>
                  <a:srgbClr val="FFAA4D"/>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5" name="Rectangle 14">
            <a:extLst>
              <a:ext uri="{FF2B5EF4-FFF2-40B4-BE49-F238E27FC236}">
                <a16:creationId xmlns:a16="http://schemas.microsoft.com/office/drawing/2014/main" id="{46AC3CAB-EE89-4739-8170-C548EC8FCF84}"/>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8" name="Text Placeholder 17">
            <a:extLst>
              <a:ext uri="{FF2B5EF4-FFF2-40B4-BE49-F238E27FC236}">
                <a16:creationId xmlns:a16="http://schemas.microsoft.com/office/drawing/2014/main" id="{57A2856D-32C1-4CAC-914A-B40E5AE33105}"/>
              </a:ext>
            </a:extLst>
          </p:cNvPr>
          <p:cNvSpPr>
            <a:spLocks noGrp="1"/>
          </p:cNvSpPr>
          <p:nvPr>
            <p:ph type="body" sz="quarter" idx="11"/>
          </p:nvPr>
        </p:nvSpPr>
        <p:spPr>
          <a:xfrm>
            <a:off x="532815" y="3645001"/>
            <a:ext cx="10524370" cy="1825016"/>
          </a:xfrm>
          <a:prstGeom prst="rect">
            <a:avLst/>
          </a:prstGeom>
        </p:spPr>
        <p:txBody>
          <a:bodyPr bIns="0" anchor="t" anchorCtr="0">
            <a:norm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2" name="Picture 11">
            <a:extLst>
              <a:ext uri="{FF2B5EF4-FFF2-40B4-BE49-F238E27FC236}">
                <a16:creationId xmlns:a16="http://schemas.microsoft.com/office/drawing/2014/main" id="{FCF7B17A-E110-4C3A-A151-0B13363B20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cxnSp>
        <p:nvCxnSpPr>
          <p:cNvPr id="10" name="Straight Connector 9">
            <a:extLst>
              <a:ext uri="{FF2B5EF4-FFF2-40B4-BE49-F238E27FC236}">
                <a16:creationId xmlns:a16="http://schemas.microsoft.com/office/drawing/2014/main" id="{2DE593D3-CBB8-48FD-897A-9D3087AD0ED4}"/>
              </a:ext>
            </a:extLst>
          </p:cNvPr>
          <p:cNvCxnSpPr>
            <a:cxnSpLocks/>
          </p:cNvCxnSpPr>
          <p:nvPr/>
        </p:nvCxnSpPr>
        <p:spPr>
          <a:xfrm>
            <a:off x="637950" y="3429000"/>
            <a:ext cx="193766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9706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tatement &amp; Comment (overlay)">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6581" t="26003" r="15939" b="9858"/>
          <a:stretch/>
        </p:blipFill>
        <p:spPr>
          <a:xfrm>
            <a:off x="199411" y="188835"/>
            <a:ext cx="11793178" cy="6480329"/>
          </a:xfrm>
          <a:prstGeom prst="rect">
            <a:avLst/>
          </a:prstGeom>
        </p:spPr>
      </p:pic>
      <p:sp>
        <p:nvSpPr>
          <p:cNvPr id="8" name="Rectangle 7">
            <a:extLst>
              <a:ext uri="{FF2B5EF4-FFF2-40B4-BE49-F238E27FC236}">
                <a16:creationId xmlns:a16="http://schemas.microsoft.com/office/drawing/2014/main" id="{7BDA72D1-447B-4A2B-A150-8EA74DF28B74}"/>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1344371"/>
            <a:ext cx="8839268" cy="1980052"/>
          </a:xfrm>
          <a:prstGeom prst="rect">
            <a:avLst/>
          </a:prstGeom>
        </p:spPr>
        <p:txBody>
          <a:bodyPr bIns="0" anchor="b" anchorCtr="0">
            <a:noAutofit/>
          </a:bodyPr>
          <a:lstStyle>
            <a:lvl1pPr marL="0" indent="0" algn="ctr">
              <a:lnSpc>
                <a:spcPct val="100000"/>
              </a:lnSpc>
              <a:buFontTx/>
              <a:buNone/>
              <a:defRPr sz="4000" b="1">
                <a:solidFill>
                  <a:srgbClr val="FFAA4D"/>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0" name="Text Placeholder 17">
            <a:extLst>
              <a:ext uri="{FF2B5EF4-FFF2-40B4-BE49-F238E27FC236}">
                <a16:creationId xmlns:a16="http://schemas.microsoft.com/office/drawing/2014/main" id="{3D999727-B769-4120-A3F9-6DE5C846212E}"/>
              </a:ext>
            </a:extLst>
          </p:cNvPr>
          <p:cNvSpPr>
            <a:spLocks noGrp="1"/>
          </p:cNvSpPr>
          <p:nvPr>
            <p:ph type="body" sz="quarter" idx="11"/>
          </p:nvPr>
        </p:nvSpPr>
        <p:spPr>
          <a:xfrm>
            <a:off x="1620181" y="3557336"/>
            <a:ext cx="8839268" cy="934456"/>
          </a:xfrm>
          <a:prstGeom prst="rect">
            <a:avLst/>
          </a:prstGeom>
        </p:spPr>
        <p:txBody>
          <a:bodyPr bIns="0" anchor="t" anchorCtr="0">
            <a:noAutofit/>
          </a:bodyPr>
          <a:lstStyle>
            <a:lvl1pPr marL="0" indent="0" algn="ctr">
              <a:lnSpc>
                <a:spcPct val="100000"/>
              </a:lnSpc>
              <a:buFontTx/>
              <a:buNone/>
              <a:defRPr sz="20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7085976A-5992-4D5C-B08C-3EA29E404C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20667285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tatement &amp; Comment (dark overlay)">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36F061D-0C8B-47E7-AD06-FC018D03D05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581" t="26003" r="15939" b="9858"/>
          <a:stretch/>
        </p:blipFill>
        <p:spPr>
          <a:xfrm>
            <a:off x="199411" y="188835"/>
            <a:ext cx="11793178" cy="6480329"/>
          </a:xfrm>
          <a:prstGeom prst="rect">
            <a:avLst/>
          </a:prstGeom>
        </p:spPr>
      </p:pic>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3" name="Rectangle 12">
            <a:extLst>
              <a:ext uri="{FF2B5EF4-FFF2-40B4-BE49-F238E27FC236}">
                <a16:creationId xmlns:a16="http://schemas.microsoft.com/office/drawing/2014/main" id="{3DF862A1-DEFE-4124-9EEE-9BD21CFC083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1620185" y="1344371"/>
            <a:ext cx="8839268" cy="1980052"/>
          </a:xfrm>
          <a:prstGeom prst="rect">
            <a:avLst/>
          </a:prstGeom>
        </p:spPr>
        <p:txBody>
          <a:bodyPr bIns="0" anchor="b" anchorCtr="0">
            <a:noAutofit/>
          </a:bodyPr>
          <a:lstStyle>
            <a:lvl1pPr marL="0" indent="0" algn="ctr">
              <a:lnSpc>
                <a:spcPct val="100000"/>
              </a:lnSpc>
              <a:buFontTx/>
              <a:buNone/>
              <a:defRPr sz="40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0" name="Text Placeholder 17">
            <a:extLst>
              <a:ext uri="{FF2B5EF4-FFF2-40B4-BE49-F238E27FC236}">
                <a16:creationId xmlns:a16="http://schemas.microsoft.com/office/drawing/2014/main" id="{3D999727-B769-4120-A3F9-6DE5C846212E}"/>
              </a:ext>
            </a:extLst>
          </p:cNvPr>
          <p:cNvSpPr>
            <a:spLocks noGrp="1"/>
          </p:cNvSpPr>
          <p:nvPr>
            <p:ph type="body" sz="quarter" idx="11"/>
          </p:nvPr>
        </p:nvSpPr>
        <p:spPr>
          <a:xfrm>
            <a:off x="1620181" y="3557336"/>
            <a:ext cx="8839268" cy="934456"/>
          </a:xfrm>
          <a:prstGeom prst="rect">
            <a:avLst/>
          </a:prstGeom>
        </p:spPr>
        <p:txBody>
          <a:bodyPr bIns="0" anchor="t" anchorCtr="0">
            <a:noAutofit/>
          </a:bodyPr>
          <a:lstStyle>
            <a:lvl1pPr marL="0" indent="0" algn="ctr">
              <a:lnSpc>
                <a:spcPct val="100000"/>
              </a:lnSpc>
              <a:buFontTx/>
              <a:buNone/>
              <a:defRPr sz="200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7085976A-5992-4D5C-B08C-3EA29E404C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414090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063" y="1268413"/>
            <a:ext cx="7053263" cy="2843210"/>
          </a:xfrm>
        </p:spPr>
        <p:txBody>
          <a:bodyPr anchor="b">
            <a:noAutofit/>
          </a:bodyPr>
          <a:lstStyle>
            <a:lvl1pPr>
              <a:defRPr lang="en-US" sz="3300" b="1" kern="1200" baseline="0" smtClean="0">
                <a:solidFill>
                  <a:srgbClr val="FFFFFF"/>
                </a:solidFill>
                <a:latin typeface="+mj-lt"/>
                <a:ea typeface="+mj-ea"/>
                <a:cs typeface="Segoe UI Light" panose="020B0502040204020203" pitchFamily="34" charset="0"/>
              </a:defRPr>
            </a:lvl1pPr>
          </a:lstStyle>
          <a:p>
            <a:r>
              <a:rPr lang="en-US" dirty="0"/>
              <a:t>Section title</a:t>
            </a:r>
            <a:endParaRPr lang="en-GB" dirty="0"/>
          </a:p>
        </p:txBody>
      </p:sp>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cxnSp>
        <p:nvCxnSpPr>
          <p:cNvPr id="17" name="Straight Connector 16"/>
          <p:cNvCxnSpPr/>
          <p:nvPr userDrawn="1"/>
        </p:nvCxnSpPr>
        <p:spPr>
          <a:xfrm>
            <a:off x="119064" y="4111624"/>
            <a:ext cx="11953875" cy="0"/>
          </a:xfrm>
          <a:prstGeom prst="line">
            <a:avLst/>
          </a:prstGeom>
          <a:ln w="12700">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0" hasCustomPrompt="1"/>
          </p:nvPr>
        </p:nvSpPr>
        <p:spPr>
          <a:xfrm>
            <a:off x="119063" y="4111623"/>
            <a:ext cx="7053263" cy="2305052"/>
          </a:xfrm>
        </p:spPr>
        <p:txBody>
          <a:bodyPr lIns="72000" tIns="126000">
            <a:noAutofit/>
          </a:bodyPr>
          <a:lstStyle>
            <a:lvl1pPr marL="0" indent="0">
              <a:buNone/>
              <a:defRPr sz="1350" b="1" baseline="0">
                <a:solidFill>
                  <a:schemeClr val="bg1"/>
                </a:solidFill>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pPr lvl="0"/>
            <a:r>
              <a:rPr lang="en-US" dirty="0"/>
              <a:t>Presenter name &amp; title</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491" y="127251"/>
            <a:ext cx="911259" cy="76071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713" y="127251"/>
            <a:ext cx="910203" cy="760716"/>
          </a:xfrm>
          <a:prstGeom prst="rect">
            <a:avLst/>
          </a:prstGeom>
        </p:spPr>
      </p:pic>
    </p:spTree>
    <p:extLst>
      <p:ext uri="{BB962C8B-B14F-4D97-AF65-F5344CB8AC3E}">
        <p14:creationId xmlns:p14="http://schemas.microsoft.com/office/powerpoint/2010/main" val="16561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tatement &amp; Comment (image)">
    <p:bg>
      <p:bgPr>
        <a:solidFill>
          <a:schemeClr val="bg2"/>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6E25C14-8CB3-4306-B234-7F2C345958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27256" t="22618" b="2673"/>
          <a:stretch/>
        </p:blipFill>
        <p:spPr bwMode="auto">
          <a:xfrm flipH="1">
            <a:off x="3582240" y="188835"/>
            <a:ext cx="8410348" cy="6480329"/>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22CEA1F3-E6E4-42C4-8187-251C4F51295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187" r="9193" b="2770"/>
          <a:stretch/>
        </p:blipFill>
        <p:spPr>
          <a:xfrm flipH="1">
            <a:off x="1871328" y="0"/>
            <a:ext cx="10121259" cy="6669164"/>
          </a:xfrm>
          <a:prstGeom prst="rect">
            <a:avLst/>
          </a:prstGeom>
        </p:spPr>
      </p:pic>
      <p:sp>
        <p:nvSpPr>
          <p:cNvPr id="9" name="Title 4">
            <a:extLst>
              <a:ext uri="{FF2B5EF4-FFF2-40B4-BE49-F238E27FC236}">
                <a16:creationId xmlns:a16="http://schemas.microsoft.com/office/drawing/2014/main" id="{B0E91509-006B-4560-B018-B80DED11DEF6}"/>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GB" sz="3200">
              <a:latin typeface="Montserrat SemiBold" panose="00000700000000000000" pitchFamily="50" charset="0"/>
            </a:endParaRPr>
          </a:p>
        </p:txBody>
      </p:sp>
      <p:sp>
        <p:nvSpPr>
          <p:cNvPr id="19" name="Text Placeholder 17">
            <a:extLst>
              <a:ext uri="{FF2B5EF4-FFF2-40B4-BE49-F238E27FC236}">
                <a16:creationId xmlns:a16="http://schemas.microsoft.com/office/drawing/2014/main" id="{43B0F698-C274-42FD-B91D-7D07025D4A69}"/>
              </a:ext>
            </a:extLst>
          </p:cNvPr>
          <p:cNvSpPr>
            <a:spLocks noGrp="1"/>
          </p:cNvSpPr>
          <p:nvPr>
            <p:ph type="body" sz="quarter" idx="10"/>
          </p:nvPr>
        </p:nvSpPr>
        <p:spPr>
          <a:xfrm>
            <a:off x="532815" y="1350980"/>
            <a:ext cx="4875208" cy="1825016"/>
          </a:xfrm>
          <a:prstGeom prst="rect">
            <a:avLst/>
          </a:prstGeom>
        </p:spPr>
        <p:txBody>
          <a:bodyPr bIns="0" anchor="b" anchorCtr="0">
            <a:noAutofit/>
          </a:bodyPr>
          <a:lstStyle>
            <a:lvl1pPr marL="0" indent="0">
              <a:lnSpc>
                <a:spcPct val="100000"/>
              </a:lnSpc>
              <a:spcBef>
                <a:spcPts val="0"/>
              </a:spcBef>
              <a:buFontTx/>
              <a:buNone/>
              <a:defRPr sz="4000" b="1">
                <a:solidFill>
                  <a:srgbClr val="FFAA4D"/>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5" name="Rectangle 14">
            <a:extLst>
              <a:ext uri="{FF2B5EF4-FFF2-40B4-BE49-F238E27FC236}">
                <a16:creationId xmlns:a16="http://schemas.microsoft.com/office/drawing/2014/main" id="{46AC3CAB-EE89-4739-8170-C548EC8FCF84}"/>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8" name="Text Placeholder 17">
            <a:extLst>
              <a:ext uri="{FF2B5EF4-FFF2-40B4-BE49-F238E27FC236}">
                <a16:creationId xmlns:a16="http://schemas.microsoft.com/office/drawing/2014/main" id="{57A2856D-32C1-4CAC-914A-B40E5AE33105}"/>
              </a:ext>
            </a:extLst>
          </p:cNvPr>
          <p:cNvSpPr>
            <a:spLocks noGrp="1"/>
          </p:cNvSpPr>
          <p:nvPr>
            <p:ph type="body" sz="quarter" idx="11"/>
          </p:nvPr>
        </p:nvSpPr>
        <p:spPr>
          <a:xfrm>
            <a:off x="532815" y="3645001"/>
            <a:ext cx="4875208" cy="1825016"/>
          </a:xfrm>
          <a:prstGeom prst="rect">
            <a:avLst/>
          </a:prstGeom>
        </p:spPr>
        <p:txBody>
          <a:bodyPr bIns="0" anchor="t" anchorCtr="0">
            <a:norm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F95601F2-60DF-4D24-B151-F1302A9C3788}"/>
              </a:ext>
            </a:extLst>
          </p:cNvPr>
          <p:cNvCxnSpPr>
            <a:cxnSpLocks/>
          </p:cNvCxnSpPr>
          <p:nvPr/>
        </p:nvCxnSpPr>
        <p:spPr>
          <a:xfrm>
            <a:off x="532815" y="3429000"/>
            <a:ext cx="1937669" cy="0"/>
          </a:xfrm>
          <a:prstGeom prst="line">
            <a:avLst/>
          </a:prstGeom>
          <a:ln w="38100">
            <a:solidFill>
              <a:srgbClr val="FFAA4D"/>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8E4D79C-3897-40ED-8DD2-811E744B26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2730571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ctivity (whiteboar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5B7CF-B77E-4AA0-A4A2-4858B5541F9A}"/>
              </a:ext>
            </a:extLst>
          </p:cNvPr>
          <p:cNvSpPr/>
          <p:nvPr/>
        </p:nvSpPr>
        <p:spPr>
          <a:xfrm>
            <a:off x="4199860" y="1355018"/>
            <a:ext cx="6836735" cy="111369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20" name="Graphic 19">
            <a:extLst>
              <a:ext uri="{FF2B5EF4-FFF2-40B4-BE49-F238E27FC236}">
                <a16:creationId xmlns:a16="http://schemas.microsoft.com/office/drawing/2014/main" id="{953F5288-DE95-41D8-AA16-A7E959A3BB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4" t="20399" b="-1"/>
          <a:stretch/>
        </p:blipFill>
        <p:spPr>
          <a:xfrm>
            <a:off x="218830" y="188836"/>
            <a:ext cx="5228101" cy="6669164"/>
          </a:xfrm>
          <a:prstGeom prst="rect">
            <a:avLst/>
          </a:prstGeom>
        </p:spPr>
      </p:pic>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20" y="1050218"/>
            <a:ext cx="3581668" cy="1113697"/>
          </a:xfrm>
          <a:prstGeom prst="rect">
            <a:avLst/>
          </a:prstGeom>
        </p:spPr>
        <p:txBody>
          <a:bodyPr bIns="0" anchor="ctr" anchorCtr="0">
            <a:noAutofit/>
          </a:bodyPr>
          <a:lstStyle>
            <a:lvl1pPr marL="0" indent="0">
              <a:lnSpc>
                <a:spcPct val="100000"/>
              </a:lnSpc>
              <a:buFontTx/>
              <a:buNone/>
              <a:defRPr sz="4800" b="1">
                <a:solidFill>
                  <a:schemeClr val="bg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Activity</a:t>
            </a:r>
            <a:endParaRPr lang="en-GB"/>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626100" y="2894212"/>
            <a:ext cx="5410496" cy="3155713"/>
          </a:xfrm>
          <a:prstGeom prst="rect">
            <a:avLst/>
          </a:prstGeom>
        </p:spPr>
        <p:txBody>
          <a:bodyPr bIns="0" anchor="t" anchorCtr="0">
            <a:no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5" name="Text Placeholder 4">
            <a:extLst>
              <a:ext uri="{FF2B5EF4-FFF2-40B4-BE49-F238E27FC236}">
                <a16:creationId xmlns:a16="http://schemas.microsoft.com/office/drawing/2014/main" id="{6B60340E-C14B-4B70-8798-700A0BAA3753}"/>
              </a:ext>
            </a:extLst>
          </p:cNvPr>
          <p:cNvSpPr>
            <a:spLocks noGrp="1"/>
          </p:cNvSpPr>
          <p:nvPr>
            <p:ph type="body" sz="quarter" idx="12"/>
          </p:nvPr>
        </p:nvSpPr>
        <p:spPr>
          <a:xfrm>
            <a:off x="532820" y="2163763"/>
            <a:ext cx="3601030" cy="2154237"/>
          </a:xfrm>
          <a:prstGeom prst="rect">
            <a:avLst/>
          </a:prstGeom>
        </p:spPr>
        <p:txBody>
          <a:bodyPr>
            <a:normAutofit/>
          </a:bodyPr>
          <a:lstStyle>
            <a:lvl1pPr marL="0" indent="0">
              <a:lnSpc>
                <a:spcPct val="100000"/>
              </a:lnSpc>
              <a:spcBef>
                <a:spcPts val="0"/>
              </a:spcBef>
              <a:buFontTx/>
              <a:buNone/>
              <a:defRPr sz="2800" b="1">
                <a:solidFill>
                  <a:schemeClr val="bg2"/>
                </a:solidFill>
              </a:defRPr>
            </a:lvl1pPr>
            <a:lvl2pPr marL="457200" indent="0">
              <a:buFontTx/>
              <a:buNone/>
              <a:defRPr sz="2000" b="1">
                <a:solidFill>
                  <a:schemeClr val="bg2"/>
                </a:solidFill>
              </a:defRPr>
            </a:lvl2pPr>
            <a:lvl3pPr marL="914400" indent="0">
              <a:buFontTx/>
              <a:buNone/>
              <a:defRPr sz="2000" b="1">
                <a:solidFill>
                  <a:schemeClr val="bg2"/>
                </a:solidFill>
              </a:defRPr>
            </a:lvl3pPr>
            <a:lvl4pPr marL="1371600" indent="0">
              <a:buFontTx/>
              <a:buNone/>
              <a:defRPr sz="2000" b="1">
                <a:solidFill>
                  <a:schemeClr val="bg2"/>
                </a:solidFill>
              </a:defRPr>
            </a:lvl4pPr>
            <a:lvl5pPr marL="1828800" indent="0">
              <a:buFontTx/>
              <a:buNone/>
              <a:defRPr sz="2000" b="1">
                <a:solidFill>
                  <a:schemeClr val="bg2"/>
                </a:solidFill>
              </a:defRPr>
            </a:lvl5pPr>
          </a:lstStyle>
          <a:p>
            <a:pPr lvl="0"/>
            <a:r>
              <a:rPr lang="en-US"/>
              <a:t>Click to edit Master text styles</a:t>
            </a:r>
          </a:p>
        </p:txBody>
      </p:sp>
      <p:pic>
        <p:nvPicPr>
          <p:cNvPr id="26" name="Graphic 25" descr="Stopwatch 25% outline">
            <a:extLst>
              <a:ext uri="{FF2B5EF4-FFF2-40B4-BE49-F238E27FC236}">
                <a16:creationId xmlns:a16="http://schemas.microsoft.com/office/drawing/2014/main" id="{62DDC9A9-8FB8-4EAF-A53F-B4DC85E50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00700" y="1454666"/>
            <a:ext cx="914400" cy="914400"/>
          </a:xfrm>
          <a:prstGeom prst="rect">
            <a:avLst/>
          </a:prstGeom>
        </p:spPr>
      </p:pic>
      <p:sp>
        <p:nvSpPr>
          <p:cNvPr id="27" name="Text Placeholder 17">
            <a:extLst>
              <a:ext uri="{FF2B5EF4-FFF2-40B4-BE49-F238E27FC236}">
                <a16:creationId xmlns:a16="http://schemas.microsoft.com/office/drawing/2014/main" id="{54013F38-4685-4705-8D42-40BE824FCEE0}"/>
              </a:ext>
            </a:extLst>
          </p:cNvPr>
          <p:cNvSpPr>
            <a:spLocks noGrp="1"/>
          </p:cNvSpPr>
          <p:nvPr>
            <p:ph type="body" sz="quarter" idx="13"/>
          </p:nvPr>
        </p:nvSpPr>
        <p:spPr>
          <a:xfrm>
            <a:off x="6464299"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8" name="Graphic 27" descr="Blackboard outline">
            <a:extLst>
              <a:ext uri="{FF2B5EF4-FFF2-40B4-BE49-F238E27FC236}">
                <a16:creationId xmlns:a16="http://schemas.microsoft.com/office/drawing/2014/main" id="{59EBBB0B-8C11-48FF-8972-6E0E9013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59488" y="1454666"/>
            <a:ext cx="914400" cy="914400"/>
          </a:xfrm>
          <a:prstGeom prst="rect">
            <a:avLst/>
          </a:prstGeom>
        </p:spPr>
      </p:pic>
      <p:sp>
        <p:nvSpPr>
          <p:cNvPr id="29" name="Text Placeholder 17">
            <a:extLst>
              <a:ext uri="{FF2B5EF4-FFF2-40B4-BE49-F238E27FC236}">
                <a16:creationId xmlns:a16="http://schemas.microsoft.com/office/drawing/2014/main" id="{20E85FD2-FACB-49E6-B383-ACCA04E6F095}"/>
              </a:ext>
            </a:extLst>
          </p:cNvPr>
          <p:cNvSpPr>
            <a:spLocks noGrp="1"/>
          </p:cNvSpPr>
          <p:nvPr>
            <p:ph type="body" sz="quarter" idx="14"/>
          </p:nvPr>
        </p:nvSpPr>
        <p:spPr>
          <a:xfrm>
            <a:off x="9023087"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3F9C0BB2-01C5-4CBA-BAD6-CCEFA37F805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10370450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Activity (break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5B7CF-B77E-4AA0-A4A2-4858B5541F9A}"/>
              </a:ext>
            </a:extLst>
          </p:cNvPr>
          <p:cNvSpPr/>
          <p:nvPr/>
        </p:nvSpPr>
        <p:spPr>
          <a:xfrm>
            <a:off x="4199860" y="1355018"/>
            <a:ext cx="6836735" cy="111369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20" name="Graphic 19">
            <a:extLst>
              <a:ext uri="{FF2B5EF4-FFF2-40B4-BE49-F238E27FC236}">
                <a16:creationId xmlns:a16="http://schemas.microsoft.com/office/drawing/2014/main" id="{953F5288-DE95-41D8-AA16-A7E959A3BB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4" t="20399" b="-1"/>
          <a:stretch/>
        </p:blipFill>
        <p:spPr>
          <a:xfrm>
            <a:off x="218830" y="188836"/>
            <a:ext cx="5228101" cy="6669164"/>
          </a:xfrm>
          <a:prstGeom prst="rect">
            <a:avLst/>
          </a:prstGeom>
        </p:spPr>
      </p:pic>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20" y="1050218"/>
            <a:ext cx="3581668" cy="1113697"/>
          </a:xfrm>
          <a:prstGeom prst="rect">
            <a:avLst/>
          </a:prstGeom>
        </p:spPr>
        <p:txBody>
          <a:bodyPr bIns="0" anchor="ctr" anchorCtr="0">
            <a:noAutofit/>
          </a:bodyPr>
          <a:lstStyle>
            <a:lvl1pPr marL="0" indent="0">
              <a:lnSpc>
                <a:spcPct val="100000"/>
              </a:lnSpc>
              <a:buFontTx/>
              <a:buNone/>
              <a:defRPr sz="4800" b="1">
                <a:solidFill>
                  <a:schemeClr val="bg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Activity</a:t>
            </a:r>
            <a:endParaRPr lang="en-GB"/>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626100" y="2894212"/>
            <a:ext cx="5410496" cy="3155713"/>
          </a:xfrm>
          <a:prstGeom prst="rect">
            <a:avLst/>
          </a:prstGeom>
        </p:spPr>
        <p:txBody>
          <a:bodyPr bIns="0" anchor="t" anchorCtr="0">
            <a:no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5" name="Text Placeholder 4">
            <a:extLst>
              <a:ext uri="{FF2B5EF4-FFF2-40B4-BE49-F238E27FC236}">
                <a16:creationId xmlns:a16="http://schemas.microsoft.com/office/drawing/2014/main" id="{6B60340E-C14B-4B70-8798-700A0BAA3753}"/>
              </a:ext>
            </a:extLst>
          </p:cNvPr>
          <p:cNvSpPr>
            <a:spLocks noGrp="1"/>
          </p:cNvSpPr>
          <p:nvPr>
            <p:ph type="body" sz="quarter" idx="12"/>
          </p:nvPr>
        </p:nvSpPr>
        <p:spPr>
          <a:xfrm>
            <a:off x="532820" y="2163763"/>
            <a:ext cx="3601030" cy="2154237"/>
          </a:xfrm>
          <a:prstGeom prst="rect">
            <a:avLst/>
          </a:prstGeom>
        </p:spPr>
        <p:txBody>
          <a:bodyPr>
            <a:normAutofit/>
          </a:bodyPr>
          <a:lstStyle>
            <a:lvl1pPr marL="0" indent="0">
              <a:lnSpc>
                <a:spcPct val="100000"/>
              </a:lnSpc>
              <a:spcBef>
                <a:spcPts val="0"/>
              </a:spcBef>
              <a:buFontTx/>
              <a:buNone/>
              <a:defRPr sz="2800" b="1">
                <a:solidFill>
                  <a:schemeClr val="bg2"/>
                </a:solidFill>
              </a:defRPr>
            </a:lvl1pPr>
            <a:lvl2pPr marL="457200" indent="0">
              <a:buFontTx/>
              <a:buNone/>
              <a:defRPr sz="2000" b="1">
                <a:solidFill>
                  <a:schemeClr val="bg2"/>
                </a:solidFill>
              </a:defRPr>
            </a:lvl2pPr>
            <a:lvl3pPr marL="914400" indent="0">
              <a:buFontTx/>
              <a:buNone/>
              <a:defRPr sz="2000" b="1">
                <a:solidFill>
                  <a:schemeClr val="bg2"/>
                </a:solidFill>
              </a:defRPr>
            </a:lvl3pPr>
            <a:lvl4pPr marL="1371600" indent="0">
              <a:buFontTx/>
              <a:buNone/>
              <a:defRPr sz="2000" b="1">
                <a:solidFill>
                  <a:schemeClr val="bg2"/>
                </a:solidFill>
              </a:defRPr>
            </a:lvl4pPr>
            <a:lvl5pPr marL="1828800" indent="0">
              <a:buFontTx/>
              <a:buNone/>
              <a:defRPr sz="2000" b="1">
                <a:solidFill>
                  <a:schemeClr val="bg2"/>
                </a:solidFill>
              </a:defRPr>
            </a:lvl5pPr>
          </a:lstStyle>
          <a:p>
            <a:pPr lvl="0"/>
            <a:r>
              <a:rPr lang="en-US"/>
              <a:t>Click to edit Master text styles</a:t>
            </a:r>
          </a:p>
        </p:txBody>
      </p:sp>
      <p:pic>
        <p:nvPicPr>
          <p:cNvPr id="26" name="Graphic 25" descr="Stopwatch 25% outline">
            <a:extLst>
              <a:ext uri="{FF2B5EF4-FFF2-40B4-BE49-F238E27FC236}">
                <a16:creationId xmlns:a16="http://schemas.microsoft.com/office/drawing/2014/main" id="{62DDC9A9-8FB8-4EAF-A53F-B4DC85E50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00700" y="1454666"/>
            <a:ext cx="914400" cy="914400"/>
          </a:xfrm>
          <a:prstGeom prst="rect">
            <a:avLst/>
          </a:prstGeom>
        </p:spPr>
      </p:pic>
      <p:sp>
        <p:nvSpPr>
          <p:cNvPr id="27" name="Text Placeholder 17">
            <a:extLst>
              <a:ext uri="{FF2B5EF4-FFF2-40B4-BE49-F238E27FC236}">
                <a16:creationId xmlns:a16="http://schemas.microsoft.com/office/drawing/2014/main" id="{54013F38-4685-4705-8D42-40BE824FCEE0}"/>
              </a:ext>
            </a:extLst>
          </p:cNvPr>
          <p:cNvSpPr>
            <a:spLocks noGrp="1"/>
          </p:cNvSpPr>
          <p:nvPr>
            <p:ph type="body" sz="quarter" idx="13"/>
          </p:nvPr>
        </p:nvSpPr>
        <p:spPr>
          <a:xfrm>
            <a:off x="6464299"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8" name="Graphic 27" descr="Boardroom outline">
            <a:extLst>
              <a:ext uri="{FF2B5EF4-FFF2-40B4-BE49-F238E27FC236}">
                <a16:creationId xmlns:a16="http://schemas.microsoft.com/office/drawing/2014/main" id="{59EBBB0B-8C11-48FF-8972-6E0E9013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59488" y="1454666"/>
            <a:ext cx="914400" cy="914400"/>
          </a:xfrm>
          <a:prstGeom prst="rect">
            <a:avLst/>
          </a:prstGeom>
        </p:spPr>
      </p:pic>
      <p:sp>
        <p:nvSpPr>
          <p:cNvPr id="29" name="Text Placeholder 17">
            <a:extLst>
              <a:ext uri="{FF2B5EF4-FFF2-40B4-BE49-F238E27FC236}">
                <a16:creationId xmlns:a16="http://schemas.microsoft.com/office/drawing/2014/main" id="{20E85FD2-FACB-49E6-B383-ACCA04E6F095}"/>
              </a:ext>
            </a:extLst>
          </p:cNvPr>
          <p:cNvSpPr>
            <a:spLocks noGrp="1"/>
          </p:cNvSpPr>
          <p:nvPr>
            <p:ph type="body" sz="quarter" idx="14"/>
          </p:nvPr>
        </p:nvSpPr>
        <p:spPr>
          <a:xfrm>
            <a:off x="9023087"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B83FE927-1082-46CE-BC7E-B3CF04771D0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6333776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Activity (chatbox)">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5B7CF-B77E-4AA0-A4A2-4858B5541F9A}"/>
              </a:ext>
            </a:extLst>
          </p:cNvPr>
          <p:cNvSpPr/>
          <p:nvPr/>
        </p:nvSpPr>
        <p:spPr>
          <a:xfrm>
            <a:off x="4199860" y="1355018"/>
            <a:ext cx="6836735" cy="111369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20" name="Graphic 19">
            <a:extLst>
              <a:ext uri="{FF2B5EF4-FFF2-40B4-BE49-F238E27FC236}">
                <a16:creationId xmlns:a16="http://schemas.microsoft.com/office/drawing/2014/main" id="{953F5288-DE95-41D8-AA16-A7E959A3BB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4" t="20399" b="-1"/>
          <a:stretch/>
        </p:blipFill>
        <p:spPr>
          <a:xfrm>
            <a:off x="218830" y="188836"/>
            <a:ext cx="5228101" cy="6669164"/>
          </a:xfrm>
          <a:prstGeom prst="rect">
            <a:avLst/>
          </a:prstGeom>
        </p:spPr>
      </p:pic>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20" y="1050218"/>
            <a:ext cx="3581668" cy="1113697"/>
          </a:xfrm>
          <a:prstGeom prst="rect">
            <a:avLst/>
          </a:prstGeom>
        </p:spPr>
        <p:txBody>
          <a:bodyPr bIns="0" anchor="ctr" anchorCtr="0">
            <a:noAutofit/>
          </a:bodyPr>
          <a:lstStyle>
            <a:lvl1pPr marL="0" indent="0">
              <a:lnSpc>
                <a:spcPct val="100000"/>
              </a:lnSpc>
              <a:buFontTx/>
              <a:buNone/>
              <a:defRPr sz="4800" b="1">
                <a:solidFill>
                  <a:schemeClr val="bg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Activity</a:t>
            </a:r>
            <a:endParaRPr lang="en-GB"/>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626100" y="2894212"/>
            <a:ext cx="5410496" cy="3155713"/>
          </a:xfrm>
          <a:prstGeom prst="rect">
            <a:avLst/>
          </a:prstGeom>
        </p:spPr>
        <p:txBody>
          <a:bodyPr bIns="0" anchor="t" anchorCtr="0">
            <a:no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5" name="Text Placeholder 4">
            <a:extLst>
              <a:ext uri="{FF2B5EF4-FFF2-40B4-BE49-F238E27FC236}">
                <a16:creationId xmlns:a16="http://schemas.microsoft.com/office/drawing/2014/main" id="{6B60340E-C14B-4B70-8798-700A0BAA3753}"/>
              </a:ext>
            </a:extLst>
          </p:cNvPr>
          <p:cNvSpPr>
            <a:spLocks noGrp="1"/>
          </p:cNvSpPr>
          <p:nvPr>
            <p:ph type="body" sz="quarter" idx="12"/>
          </p:nvPr>
        </p:nvSpPr>
        <p:spPr>
          <a:xfrm>
            <a:off x="532820" y="2163763"/>
            <a:ext cx="3601030" cy="2154237"/>
          </a:xfrm>
          <a:prstGeom prst="rect">
            <a:avLst/>
          </a:prstGeom>
        </p:spPr>
        <p:txBody>
          <a:bodyPr>
            <a:normAutofit/>
          </a:bodyPr>
          <a:lstStyle>
            <a:lvl1pPr marL="0" indent="0">
              <a:lnSpc>
                <a:spcPct val="100000"/>
              </a:lnSpc>
              <a:spcBef>
                <a:spcPts val="0"/>
              </a:spcBef>
              <a:buFontTx/>
              <a:buNone/>
              <a:defRPr sz="2800" b="1">
                <a:solidFill>
                  <a:schemeClr val="bg2"/>
                </a:solidFill>
              </a:defRPr>
            </a:lvl1pPr>
            <a:lvl2pPr marL="457200" indent="0">
              <a:buFontTx/>
              <a:buNone/>
              <a:defRPr sz="2000" b="1">
                <a:solidFill>
                  <a:schemeClr val="bg2"/>
                </a:solidFill>
              </a:defRPr>
            </a:lvl2pPr>
            <a:lvl3pPr marL="914400" indent="0">
              <a:buFontTx/>
              <a:buNone/>
              <a:defRPr sz="2000" b="1">
                <a:solidFill>
                  <a:schemeClr val="bg2"/>
                </a:solidFill>
              </a:defRPr>
            </a:lvl3pPr>
            <a:lvl4pPr marL="1371600" indent="0">
              <a:buFontTx/>
              <a:buNone/>
              <a:defRPr sz="2000" b="1">
                <a:solidFill>
                  <a:schemeClr val="bg2"/>
                </a:solidFill>
              </a:defRPr>
            </a:lvl4pPr>
            <a:lvl5pPr marL="1828800" indent="0">
              <a:buFontTx/>
              <a:buNone/>
              <a:defRPr sz="2000" b="1">
                <a:solidFill>
                  <a:schemeClr val="bg2"/>
                </a:solidFill>
              </a:defRPr>
            </a:lvl5pPr>
          </a:lstStyle>
          <a:p>
            <a:pPr lvl="0"/>
            <a:r>
              <a:rPr lang="en-US"/>
              <a:t>Click to edit Master text styles</a:t>
            </a:r>
          </a:p>
        </p:txBody>
      </p:sp>
      <p:pic>
        <p:nvPicPr>
          <p:cNvPr id="26" name="Graphic 25" descr="Stopwatch 25% outline">
            <a:extLst>
              <a:ext uri="{FF2B5EF4-FFF2-40B4-BE49-F238E27FC236}">
                <a16:creationId xmlns:a16="http://schemas.microsoft.com/office/drawing/2014/main" id="{62DDC9A9-8FB8-4EAF-A53F-B4DC85E50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00700" y="1454666"/>
            <a:ext cx="914400" cy="914400"/>
          </a:xfrm>
          <a:prstGeom prst="rect">
            <a:avLst/>
          </a:prstGeom>
        </p:spPr>
      </p:pic>
      <p:sp>
        <p:nvSpPr>
          <p:cNvPr id="27" name="Text Placeholder 17">
            <a:extLst>
              <a:ext uri="{FF2B5EF4-FFF2-40B4-BE49-F238E27FC236}">
                <a16:creationId xmlns:a16="http://schemas.microsoft.com/office/drawing/2014/main" id="{54013F38-4685-4705-8D42-40BE824FCEE0}"/>
              </a:ext>
            </a:extLst>
          </p:cNvPr>
          <p:cNvSpPr>
            <a:spLocks noGrp="1"/>
          </p:cNvSpPr>
          <p:nvPr>
            <p:ph type="body" sz="quarter" idx="13"/>
          </p:nvPr>
        </p:nvSpPr>
        <p:spPr>
          <a:xfrm>
            <a:off x="6464299"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8" name="Graphic 27" descr="Chat bubble outline">
            <a:extLst>
              <a:ext uri="{FF2B5EF4-FFF2-40B4-BE49-F238E27FC236}">
                <a16:creationId xmlns:a16="http://schemas.microsoft.com/office/drawing/2014/main" id="{59EBBB0B-8C11-48FF-8972-6E0E9013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59488" y="1454666"/>
            <a:ext cx="914400" cy="914400"/>
          </a:xfrm>
          <a:prstGeom prst="rect">
            <a:avLst/>
          </a:prstGeom>
        </p:spPr>
      </p:pic>
      <p:sp>
        <p:nvSpPr>
          <p:cNvPr id="29" name="Text Placeholder 17">
            <a:extLst>
              <a:ext uri="{FF2B5EF4-FFF2-40B4-BE49-F238E27FC236}">
                <a16:creationId xmlns:a16="http://schemas.microsoft.com/office/drawing/2014/main" id="{20E85FD2-FACB-49E6-B383-ACCA04E6F095}"/>
              </a:ext>
            </a:extLst>
          </p:cNvPr>
          <p:cNvSpPr>
            <a:spLocks noGrp="1"/>
          </p:cNvSpPr>
          <p:nvPr>
            <p:ph type="body" sz="quarter" idx="14"/>
          </p:nvPr>
        </p:nvSpPr>
        <p:spPr>
          <a:xfrm>
            <a:off x="9023087"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C5AD8C99-7212-43CC-B516-5AED90AA29C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4860985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Activity (poll)">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5B7CF-B77E-4AA0-A4A2-4858B5541F9A}"/>
              </a:ext>
            </a:extLst>
          </p:cNvPr>
          <p:cNvSpPr/>
          <p:nvPr/>
        </p:nvSpPr>
        <p:spPr>
          <a:xfrm>
            <a:off x="4199860" y="1355018"/>
            <a:ext cx="6836735" cy="111369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20" name="Graphic 19">
            <a:extLst>
              <a:ext uri="{FF2B5EF4-FFF2-40B4-BE49-F238E27FC236}">
                <a16:creationId xmlns:a16="http://schemas.microsoft.com/office/drawing/2014/main" id="{953F5288-DE95-41D8-AA16-A7E959A3BB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4" t="20399" b="-1"/>
          <a:stretch/>
        </p:blipFill>
        <p:spPr>
          <a:xfrm>
            <a:off x="218830" y="188836"/>
            <a:ext cx="5228101" cy="6669164"/>
          </a:xfrm>
          <a:prstGeom prst="rect">
            <a:avLst/>
          </a:prstGeom>
        </p:spPr>
      </p:pic>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20" y="1050218"/>
            <a:ext cx="3581668" cy="1113697"/>
          </a:xfrm>
          <a:prstGeom prst="rect">
            <a:avLst/>
          </a:prstGeom>
        </p:spPr>
        <p:txBody>
          <a:bodyPr bIns="0" anchor="ctr" anchorCtr="0">
            <a:noAutofit/>
          </a:bodyPr>
          <a:lstStyle>
            <a:lvl1pPr marL="0" indent="0">
              <a:lnSpc>
                <a:spcPct val="100000"/>
              </a:lnSpc>
              <a:buFontTx/>
              <a:buNone/>
              <a:defRPr sz="4800" b="1">
                <a:solidFill>
                  <a:schemeClr val="bg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Activity</a:t>
            </a:r>
            <a:endParaRPr lang="en-GB"/>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626100" y="2894212"/>
            <a:ext cx="5410496" cy="3155713"/>
          </a:xfrm>
          <a:prstGeom prst="rect">
            <a:avLst/>
          </a:prstGeom>
        </p:spPr>
        <p:txBody>
          <a:bodyPr bIns="0" anchor="t" anchorCtr="0">
            <a:no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5" name="Text Placeholder 4">
            <a:extLst>
              <a:ext uri="{FF2B5EF4-FFF2-40B4-BE49-F238E27FC236}">
                <a16:creationId xmlns:a16="http://schemas.microsoft.com/office/drawing/2014/main" id="{6B60340E-C14B-4B70-8798-700A0BAA3753}"/>
              </a:ext>
            </a:extLst>
          </p:cNvPr>
          <p:cNvSpPr>
            <a:spLocks noGrp="1"/>
          </p:cNvSpPr>
          <p:nvPr>
            <p:ph type="body" sz="quarter" idx="12"/>
          </p:nvPr>
        </p:nvSpPr>
        <p:spPr>
          <a:xfrm>
            <a:off x="532820" y="2163763"/>
            <a:ext cx="3601030" cy="2154237"/>
          </a:xfrm>
          <a:prstGeom prst="rect">
            <a:avLst/>
          </a:prstGeom>
        </p:spPr>
        <p:txBody>
          <a:bodyPr>
            <a:normAutofit/>
          </a:bodyPr>
          <a:lstStyle>
            <a:lvl1pPr marL="0" indent="0">
              <a:lnSpc>
                <a:spcPct val="100000"/>
              </a:lnSpc>
              <a:spcBef>
                <a:spcPts val="0"/>
              </a:spcBef>
              <a:buFontTx/>
              <a:buNone/>
              <a:defRPr sz="2800" b="1">
                <a:solidFill>
                  <a:schemeClr val="bg2"/>
                </a:solidFill>
              </a:defRPr>
            </a:lvl1pPr>
            <a:lvl2pPr marL="457200" indent="0">
              <a:buFontTx/>
              <a:buNone/>
              <a:defRPr sz="2000" b="1">
                <a:solidFill>
                  <a:schemeClr val="bg2"/>
                </a:solidFill>
              </a:defRPr>
            </a:lvl2pPr>
            <a:lvl3pPr marL="914400" indent="0">
              <a:buFontTx/>
              <a:buNone/>
              <a:defRPr sz="2000" b="1">
                <a:solidFill>
                  <a:schemeClr val="bg2"/>
                </a:solidFill>
              </a:defRPr>
            </a:lvl3pPr>
            <a:lvl4pPr marL="1371600" indent="0">
              <a:buFontTx/>
              <a:buNone/>
              <a:defRPr sz="2000" b="1">
                <a:solidFill>
                  <a:schemeClr val="bg2"/>
                </a:solidFill>
              </a:defRPr>
            </a:lvl4pPr>
            <a:lvl5pPr marL="1828800" indent="0">
              <a:buFontTx/>
              <a:buNone/>
              <a:defRPr sz="2000" b="1">
                <a:solidFill>
                  <a:schemeClr val="bg2"/>
                </a:solidFill>
              </a:defRPr>
            </a:lvl5pPr>
          </a:lstStyle>
          <a:p>
            <a:pPr lvl="0"/>
            <a:r>
              <a:rPr lang="en-US"/>
              <a:t>Click to edit Master text styles</a:t>
            </a:r>
          </a:p>
        </p:txBody>
      </p:sp>
      <p:pic>
        <p:nvPicPr>
          <p:cNvPr id="26" name="Graphic 25" descr="Stopwatch 25% outline">
            <a:extLst>
              <a:ext uri="{FF2B5EF4-FFF2-40B4-BE49-F238E27FC236}">
                <a16:creationId xmlns:a16="http://schemas.microsoft.com/office/drawing/2014/main" id="{62DDC9A9-8FB8-4EAF-A53F-B4DC85E50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00700" y="1454666"/>
            <a:ext cx="914400" cy="914400"/>
          </a:xfrm>
          <a:prstGeom prst="rect">
            <a:avLst/>
          </a:prstGeom>
        </p:spPr>
      </p:pic>
      <p:sp>
        <p:nvSpPr>
          <p:cNvPr id="27" name="Text Placeholder 17">
            <a:extLst>
              <a:ext uri="{FF2B5EF4-FFF2-40B4-BE49-F238E27FC236}">
                <a16:creationId xmlns:a16="http://schemas.microsoft.com/office/drawing/2014/main" id="{54013F38-4685-4705-8D42-40BE824FCEE0}"/>
              </a:ext>
            </a:extLst>
          </p:cNvPr>
          <p:cNvSpPr>
            <a:spLocks noGrp="1"/>
          </p:cNvSpPr>
          <p:nvPr>
            <p:ph type="body" sz="quarter" idx="13"/>
          </p:nvPr>
        </p:nvSpPr>
        <p:spPr>
          <a:xfrm>
            <a:off x="6464299"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8" name="Graphic 27" descr="List outline">
            <a:extLst>
              <a:ext uri="{FF2B5EF4-FFF2-40B4-BE49-F238E27FC236}">
                <a16:creationId xmlns:a16="http://schemas.microsoft.com/office/drawing/2014/main" id="{59EBBB0B-8C11-48FF-8972-6E0E9013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59488" y="1454666"/>
            <a:ext cx="914400" cy="914400"/>
          </a:xfrm>
          <a:prstGeom prst="rect">
            <a:avLst/>
          </a:prstGeom>
        </p:spPr>
      </p:pic>
      <p:sp>
        <p:nvSpPr>
          <p:cNvPr id="29" name="Text Placeholder 17">
            <a:extLst>
              <a:ext uri="{FF2B5EF4-FFF2-40B4-BE49-F238E27FC236}">
                <a16:creationId xmlns:a16="http://schemas.microsoft.com/office/drawing/2014/main" id="{20E85FD2-FACB-49E6-B383-ACCA04E6F095}"/>
              </a:ext>
            </a:extLst>
          </p:cNvPr>
          <p:cNvSpPr>
            <a:spLocks noGrp="1"/>
          </p:cNvSpPr>
          <p:nvPr>
            <p:ph type="body" sz="quarter" idx="14"/>
          </p:nvPr>
        </p:nvSpPr>
        <p:spPr>
          <a:xfrm>
            <a:off x="9023087"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4AD05D16-7730-4E0A-BF52-8D06298B52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23084351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Activity (workboo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5B7CF-B77E-4AA0-A4A2-4858B5541F9A}"/>
              </a:ext>
            </a:extLst>
          </p:cNvPr>
          <p:cNvSpPr/>
          <p:nvPr/>
        </p:nvSpPr>
        <p:spPr>
          <a:xfrm>
            <a:off x="4199860" y="1355018"/>
            <a:ext cx="6836735" cy="111369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20" name="Graphic 19">
            <a:extLst>
              <a:ext uri="{FF2B5EF4-FFF2-40B4-BE49-F238E27FC236}">
                <a16:creationId xmlns:a16="http://schemas.microsoft.com/office/drawing/2014/main" id="{953F5288-DE95-41D8-AA16-A7E959A3BB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4" t="20399" b="-1"/>
          <a:stretch/>
        </p:blipFill>
        <p:spPr>
          <a:xfrm>
            <a:off x="218830" y="188836"/>
            <a:ext cx="5228101" cy="6669164"/>
          </a:xfrm>
          <a:prstGeom prst="rect">
            <a:avLst/>
          </a:prstGeom>
        </p:spPr>
      </p:pic>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20" y="1050218"/>
            <a:ext cx="3581668" cy="1113697"/>
          </a:xfrm>
          <a:prstGeom prst="rect">
            <a:avLst/>
          </a:prstGeom>
        </p:spPr>
        <p:txBody>
          <a:bodyPr bIns="0" anchor="ctr" anchorCtr="0">
            <a:noAutofit/>
          </a:bodyPr>
          <a:lstStyle>
            <a:lvl1pPr marL="0" indent="0">
              <a:lnSpc>
                <a:spcPct val="100000"/>
              </a:lnSpc>
              <a:buFontTx/>
              <a:buNone/>
              <a:defRPr sz="4800" b="1">
                <a:solidFill>
                  <a:schemeClr val="bg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Activity</a:t>
            </a:r>
            <a:endParaRPr lang="en-GB"/>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626100" y="2894212"/>
            <a:ext cx="5410496" cy="3155713"/>
          </a:xfrm>
          <a:prstGeom prst="rect">
            <a:avLst/>
          </a:prstGeom>
        </p:spPr>
        <p:txBody>
          <a:bodyPr bIns="0" anchor="t" anchorCtr="0">
            <a:no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5" name="Text Placeholder 4">
            <a:extLst>
              <a:ext uri="{FF2B5EF4-FFF2-40B4-BE49-F238E27FC236}">
                <a16:creationId xmlns:a16="http://schemas.microsoft.com/office/drawing/2014/main" id="{6B60340E-C14B-4B70-8798-700A0BAA3753}"/>
              </a:ext>
            </a:extLst>
          </p:cNvPr>
          <p:cNvSpPr>
            <a:spLocks noGrp="1"/>
          </p:cNvSpPr>
          <p:nvPr>
            <p:ph type="body" sz="quarter" idx="12"/>
          </p:nvPr>
        </p:nvSpPr>
        <p:spPr>
          <a:xfrm>
            <a:off x="532820" y="2163763"/>
            <a:ext cx="3601030" cy="2154237"/>
          </a:xfrm>
          <a:prstGeom prst="rect">
            <a:avLst/>
          </a:prstGeom>
        </p:spPr>
        <p:txBody>
          <a:bodyPr>
            <a:normAutofit/>
          </a:bodyPr>
          <a:lstStyle>
            <a:lvl1pPr marL="0" indent="0">
              <a:lnSpc>
                <a:spcPct val="100000"/>
              </a:lnSpc>
              <a:spcBef>
                <a:spcPts val="0"/>
              </a:spcBef>
              <a:buFontTx/>
              <a:buNone/>
              <a:defRPr sz="2800" b="1">
                <a:solidFill>
                  <a:schemeClr val="bg2"/>
                </a:solidFill>
              </a:defRPr>
            </a:lvl1pPr>
            <a:lvl2pPr marL="457200" indent="0">
              <a:buFontTx/>
              <a:buNone/>
              <a:defRPr sz="2000" b="1">
                <a:solidFill>
                  <a:schemeClr val="bg2"/>
                </a:solidFill>
              </a:defRPr>
            </a:lvl2pPr>
            <a:lvl3pPr marL="914400" indent="0">
              <a:buFontTx/>
              <a:buNone/>
              <a:defRPr sz="2000" b="1">
                <a:solidFill>
                  <a:schemeClr val="bg2"/>
                </a:solidFill>
              </a:defRPr>
            </a:lvl3pPr>
            <a:lvl4pPr marL="1371600" indent="0">
              <a:buFontTx/>
              <a:buNone/>
              <a:defRPr sz="2000" b="1">
                <a:solidFill>
                  <a:schemeClr val="bg2"/>
                </a:solidFill>
              </a:defRPr>
            </a:lvl4pPr>
            <a:lvl5pPr marL="1828800" indent="0">
              <a:buFontTx/>
              <a:buNone/>
              <a:defRPr sz="2000" b="1">
                <a:solidFill>
                  <a:schemeClr val="bg2"/>
                </a:solidFill>
              </a:defRPr>
            </a:lvl5pPr>
          </a:lstStyle>
          <a:p>
            <a:pPr lvl="0"/>
            <a:r>
              <a:rPr lang="en-US"/>
              <a:t>Click to edit Master text styles</a:t>
            </a:r>
          </a:p>
        </p:txBody>
      </p:sp>
      <p:pic>
        <p:nvPicPr>
          <p:cNvPr id="26" name="Graphic 25" descr="Stopwatch 25% outline">
            <a:extLst>
              <a:ext uri="{FF2B5EF4-FFF2-40B4-BE49-F238E27FC236}">
                <a16:creationId xmlns:a16="http://schemas.microsoft.com/office/drawing/2014/main" id="{62DDC9A9-8FB8-4EAF-A53F-B4DC85E50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00700" y="1454666"/>
            <a:ext cx="914400" cy="914400"/>
          </a:xfrm>
          <a:prstGeom prst="rect">
            <a:avLst/>
          </a:prstGeom>
        </p:spPr>
      </p:pic>
      <p:sp>
        <p:nvSpPr>
          <p:cNvPr id="27" name="Text Placeholder 17">
            <a:extLst>
              <a:ext uri="{FF2B5EF4-FFF2-40B4-BE49-F238E27FC236}">
                <a16:creationId xmlns:a16="http://schemas.microsoft.com/office/drawing/2014/main" id="{54013F38-4685-4705-8D42-40BE824FCEE0}"/>
              </a:ext>
            </a:extLst>
          </p:cNvPr>
          <p:cNvSpPr>
            <a:spLocks noGrp="1"/>
          </p:cNvSpPr>
          <p:nvPr>
            <p:ph type="body" sz="quarter" idx="13"/>
          </p:nvPr>
        </p:nvSpPr>
        <p:spPr>
          <a:xfrm>
            <a:off x="6464299"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8" name="Graphic 27" descr="Open book outline">
            <a:extLst>
              <a:ext uri="{FF2B5EF4-FFF2-40B4-BE49-F238E27FC236}">
                <a16:creationId xmlns:a16="http://schemas.microsoft.com/office/drawing/2014/main" id="{59EBBB0B-8C11-48FF-8972-6E0E9013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59488" y="1454666"/>
            <a:ext cx="914400" cy="914400"/>
          </a:xfrm>
          <a:prstGeom prst="rect">
            <a:avLst/>
          </a:prstGeom>
        </p:spPr>
      </p:pic>
      <p:sp>
        <p:nvSpPr>
          <p:cNvPr id="29" name="Text Placeholder 17">
            <a:extLst>
              <a:ext uri="{FF2B5EF4-FFF2-40B4-BE49-F238E27FC236}">
                <a16:creationId xmlns:a16="http://schemas.microsoft.com/office/drawing/2014/main" id="{20E85FD2-FACB-49E6-B383-ACCA04E6F095}"/>
              </a:ext>
            </a:extLst>
          </p:cNvPr>
          <p:cNvSpPr>
            <a:spLocks noGrp="1"/>
          </p:cNvSpPr>
          <p:nvPr>
            <p:ph type="body" sz="quarter" idx="14"/>
          </p:nvPr>
        </p:nvSpPr>
        <p:spPr>
          <a:xfrm>
            <a:off x="9023087"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AC0C6E46-A4EB-4D3E-B9D5-6E93E880E1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2788434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Activity (discuss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5B7CF-B77E-4AA0-A4A2-4858B5541F9A}"/>
              </a:ext>
            </a:extLst>
          </p:cNvPr>
          <p:cNvSpPr/>
          <p:nvPr/>
        </p:nvSpPr>
        <p:spPr>
          <a:xfrm>
            <a:off x="4199860" y="1355018"/>
            <a:ext cx="6836735" cy="111369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pic>
        <p:nvPicPr>
          <p:cNvPr id="20" name="Graphic 19">
            <a:extLst>
              <a:ext uri="{FF2B5EF4-FFF2-40B4-BE49-F238E27FC236}">
                <a16:creationId xmlns:a16="http://schemas.microsoft.com/office/drawing/2014/main" id="{953F5288-DE95-41D8-AA16-A7E959A3BB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4" t="20399" b="-1"/>
          <a:stretch/>
        </p:blipFill>
        <p:spPr>
          <a:xfrm>
            <a:off x="218830" y="188836"/>
            <a:ext cx="5228101" cy="6669164"/>
          </a:xfrm>
          <a:prstGeom prst="rect">
            <a:avLst/>
          </a:prstGeom>
        </p:spPr>
      </p:pic>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20" y="1050218"/>
            <a:ext cx="3581668" cy="1113697"/>
          </a:xfrm>
          <a:prstGeom prst="rect">
            <a:avLst/>
          </a:prstGeom>
        </p:spPr>
        <p:txBody>
          <a:bodyPr bIns="0" anchor="ctr" anchorCtr="0">
            <a:noAutofit/>
          </a:bodyPr>
          <a:lstStyle>
            <a:lvl1pPr marL="0" indent="0">
              <a:lnSpc>
                <a:spcPct val="100000"/>
              </a:lnSpc>
              <a:buFontTx/>
              <a:buNone/>
              <a:defRPr sz="4800" b="1">
                <a:solidFill>
                  <a:schemeClr val="bg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Activity</a:t>
            </a:r>
            <a:endParaRPr lang="en-GB"/>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626100" y="2894212"/>
            <a:ext cx="5410496" cy="3155713"/>
          </a:xfrm>
          <a:prstGeom prst="rect">
            <a:avLst/>
          </a:prstGeom>
        </p:spPr>
        <p:txBody>
          <a:bodyPr bIns="0" anchor="t" anchorCtr="0">
            <a:noAutofit/>
          </a:bodyPr>
          <a:lstStyle>
            <a:lvl1pPr marL="0" indent="0">
              <a:lnSpc>
                <a:spcPct val="100000"/>
              </a:lnSpc>
              <a:spcBef>
                <a:spcPts val="0"/>
              </a:spcBef>
              <a:buFontTx/>
              <a:buNone/>
              <a:defRPr sz="24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5" name="Text Placeholder 4">
            <a:extLst>
              <a:ext uri="{FF2B5EF4-FFF2-40B4-BE49-F238E27FC236}">
                <a16:creationId xmlns:a16="http://schemas.microsoft.com/office/drawing/2014/main" id="{6B60340E-C14B-4B70-8798-700A0BAA3753}"/>
              </a:ext>
            </a:extLst>
          </p:cNvPr>
          <p:cNvSpPr>
            <a:spLocks noGrp="1"/>
          </p:cNvSpPr>
          <p:nvPr>
            <p:ph type="body" sz="quarter" idx="12"/>
          </p:nvPr>
        </p:nvSpPr>
        <p:spPr>
          <a:xfrm>
            <a:off x="532820" y="2163763"/>
            <a:ext cx="3601030" cy="2154237"/>
          </a:xfrm>
          <a:prstGeom prst="rect">
            <a:avLst/>
          </a:prstGeom>
        </p:spPr>
        <p:txBody>
          <a:bodyPr>
            <a:normAutofit/>
          </a:bodyPr>
          <a:lstStyle>
            <a:lvl1pPr marL="0" indent="0">
              <a:lnSpc>
                <a:spcPct val="100000"/>
              </a:lnSpc>
              <a:spcBef>
                <a:spcPts val="0"/>
              </a:spcBef>
              <a:buFontTx/>
              <a:buNone/>
              <a:defRPr sz="2800" b="1">
                <a:solidFill>
                  <a:schemeClr val="bg2"/>
                </a:solidFill>
              </a:defRPr>
            </a:lvl1pPr>
            <a:lvl2pPr marL="457200" indent="0">
              <a:buFontTx/>
              <a:buNone/>
              <a:defRPr sz="2000" b="1">
                <a:solidFill>
                  <a:schemeClr val="bg2"/>
                </a:solidFill>
              </a:defRPr>
            </a:lvl2pPr>
            <a:lvl3pPr marL="914400" indent="0">
              <a:buFontTx/>
              <a:buNone/>
              <a:defRPr sz="2000" b="1">
                <a:solidFill>
                  <a:schemeClr val="bg2"/>
                </a:solidFill>
              </a:defRPr>
            </a:lvl3pPr>
            <a:lvl4pPr marL="1371600" indent="0">
              <a:buFontTx/>
              <a:buNone/>
              <a:defRPr sz="2000" b="1">
                <a:solidFill>
                  <a:schemeClr val="bg2"/>
                </a:solidFill>
              </a:defRPr>
            </a:lvl4pPr>
            <a:lvl5pPr marL="1828800" indent="0">
              <a:buFontTx/>
              <a:buNone/>
              <a:defRPr sz="2000" b="1">
                <a:solidFill>
                  <a:schemeClr val="bg2"/>
                </a:solidFill>
              </a:defRPr>
            </a:lvl5pPr>
          </a:lstStyle>
          <a:p>
            <a:pPr lvl="0"/>
            <a:r>
              <a:rPr lang="en-US"/>
              <a:t>Click to edit Master text styles</a:t>
            </a:r>
          </a:p>
        </p:txBody>
      </p:sp>
      <p:pic>
        <p:nvPicPr>
          <p:cNvPr id="26" name="Graphic 25" descr="Stopwatch 25% outline">
            <a:extLst>
              <a:ext uri="{FF2B5EF4-FFF2-40B4-BE49-F238E27FC236}">
                <a16:creationId xmlns:a16="http://schemas.microsoft.com/office/drawing/2014/main" id="{62DDC9A9-8FB8-4EAF-A53F-B4DC85E50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00700" y="1454666"/>
            <a:ext cx="914400" cy="914400"/>
          </a:xfrm>
          <a:prstGeom prst="rect">
            <a:avLst/>
          </a:prstGeom>
        </p:spPr>
      </p:pic>
      <p:sp>
        <p:nvSpPr>
          <p:cNvPr id="27" name="Text Placeholder 17">
            <a:extLst>
              <a:ext uri="{FF2B5EF4-FFF2-40B4-BE49-F238E27FC236}">
                <a16:creationId xmlns:a16="http://schemas.microsoft.com/office/drawing/2014/main" id="{54013F38-4685-4705-8D42-40BE824FCEE0}"/>
              </a:ext>
            </a:extLst>
          </p:cNvPr>
          <p:cNvSpPr>
            <a:spLocks noGrp="1"/>
          </p:cNvSpPr>
          <p:nvPr>
            <p:ph type="body" sz="quarter" idx="13"/>
          </p:nvPr>
        </p:nvSpPr>
        <p:spPr>
          <a:xfrm>
            <a:off x="6464299"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8" name="Graphic 27" descr="Chat outline">
            <a:extLst>
              <a:ext uri="{FF2B5EF4-FFF2-40B4-BE49-F238E27FC236}">
                <a16:creationId xmlns:a16="http://schemas.microsoft.com/office/drawing/2014/main" id="{59EBBB0B-8C11-48FF-8972-6E0E9013B7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59488" y="1454666"/>
            <a:ext cx="914400" cy="914400"/>
          </a:xfrm>
          <a:prstGeom prst="rect">
            <a:avLst/>
          </a:prstGeom>
        </p:spPr>
      </p:pic>
      <p:sp>
        <p:nvSpPr>
          <p:cNvPr id="29" name="Text Placeholder 17">
            <a:extLst>
              <a:ext uri="{FF2B5EF4-FFF2-40B4-BE49-F238E27FC236}">
                <a16:creationId xmlns:a16="http://schemas.microsoft.com/office/drawing/2014/main" id="{20E85FD2-FACB-49E6-B383-ACCA04E6F095}"/>
              </a:ext>
            </a:extLst>
          </p:cNvPr>
          <p:cNvSpPr>
            <a:spLocks noGrp="1"/>
          </p:cNvSpPr>
          <p:nvPr>
            <p:ph type="body" sz="quarter" idx="14"/>
          </p:nvPr>
        </p:nvSpPr>
        <p:spPr>
          <a:xfrm>
            <a:off x="9023087" y="1562194"/>
            <a:ext cx="1698256" cy="699343"/>
          </a:xfrm>
          <a:prstGeom prst="rect">
            <a:avLst/>
          </a:prstGeom>
        </p:spPr>
        <p:txBody>
          <a:bodyPr bIns="0" anchor="ctr" anchorCtr="0">
            <a:noAutofit/>
          </a:bodyPr>
          <a:lstStyle>
            <a:lvl1pPr marL="0" indent="0">
              <a:lnSpc>
                <a:spcPct val="100000"/>
              </a:lnSpc>
              <a:spcBef>
                <a:spcPts val="0"/>
              </a:spcBef>
              <a:buFontTx/>
              <a:buNone/>
              <a:defRPr sz="1800">
                <a:solidFill>
                  <a:schemeClr val="tx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F0D4D5C9-5244-4327-B98E-0A6714C356B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17340764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ext Heavy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tx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32818" y="1769278"/>
            <a:ext cx="10554281" cy="934456"/>
          </a:xfrm>
          <a:prstGeom prst="rect">
            <a:avLst/>
          </a:prstGeom>
        </p:spPr>
        <p:txBody>
          <a:bodyPr bIns="0" anchor="t" anchorCtr="0">
            <a:noAutofit/>
          </a:bodyPr>
          <a:lstStyle>
            <a:lvl1pPr marL="0" indent="0">
              <a:lnSpc>
                <a:spcPct val="100000"/>
              </a:lnSpc>
              <a:spcBef>
                <a:spcPts val="0"/>
              </a:spcBef>
              <a:buFontTx/>
              <a:buNone/>
              <a:defRPr sz="2000">
                <a:solidFill>
                  <a:schemeClr val="tx1"/>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CFAE52CB-BF46-41E4-889D-FDA66B4881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25016287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ext Heavy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595478"/>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accent3"/>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32818" y="1769278"/>
            <a:ext cx="10554281" cy="934456"/>
          </a:xfrm>
          <a:prstGeom prst="rect">
            <a:avLst/>
          </a:prstGeom>
        </p:spPr>
        <p:txBody>
          <a:bodyPr bIns="0" anchor="t" anchorCtr="0">
            <a:noAutofit/>
          </a:bodyPr>
          <a:lstStyle>
            <a:lvl1pPr marL="0" indent="0">
              <a:lnSpc>
                <a:spcPct val="100000"/>
              </a:lnSpc>
              <a:spcBef>
                <a:spcPts val="0"/>
              </a:spcBef>
              <a:buFontTx/>
              <a:buNone/>
              <a:defRPr sz="2000">
                <a:solidFill>
                  <a:schemeClr val="tx1"/>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99E748B9-C6C4-4B6C-8699-49A504F807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4902052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ext Heavy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14" name="Text Placeholder 17">
            <a:extLst>
              <a:ext uri="{FF2B5EF4-FFF2-40B4-BE49-F238E27FC236}">
                <a16:creationId xmlns:a16="http://schemas.microsoft.com/office/drawing/2014/main" id="{6499B388-12D1-4718-B102-D97FE86A5A51}"/>
              </a:ext>
            </a:extLst>
          </p:cNvPr>
          <p:cNvSpPr>
            <a:spLocks noGrp="1"/>
          </p:cNvSpPr>
          <p:nvPr>
            <p:ph type="body" sz="quarter" idx="11"/>
          </p:nvPr>
        </p:nvSpPr>
        <p:spPr>
          <a:xfrm>
            <a:off x="532818" y="1769278"/>
            <a:ext cx="10554281" cy="934456"/>
          </a:xfrm>
          <a:prstGeom prst="rect">
            <a:avLst/>
          </a:prstGeom>
        </p:spPr>
        <p:txBody>
          <a:bodyPr bIns="0" anchor="t" anchorCtr="0">
            <a:noAutofit/>
          </a:bodyPr>
          <a:lstStyle>
            <a:lvl1pPr marL="0" indent="0">
              <a:lnSpc>
                <a:spcPct val="100000"/>
              </a:lnSpc>
              <a:spcBef>
                <a:spcPts val="0"/>
              </a:spcBef>
              <a:buFontTx/>
              <a:buNone/>
              <a:defRPr sz="2000">
                <a:solidFill>
                  <a:schemeClr val="tx1"/>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CC4E4323-83F4-404F-A4E5-A5BAB6E14E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57534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063" y="1268413"/>
            <a:ext cx="7053263" cy="2843210"/>
          </a:xfrm>
        </p:spPr>
        <p:txBody>
          <a:bodyPr anchor="b">
            <a:noAutofit/>
          </a:bodyPr>
          <a:lstStyle>
            <a:lvl1pPr>
              <a:defRPr lang="en-US" sz="3300" kern="1200" baseline="0" smtClean="0">
                <a:solidFill>
                  <a:schemeClr val="accent1"/>
                </a:solidFill>
                <a:latin typeface="+mj-lt"/>
                <a:ea typeface="+mj-ea"/>
                <a:cs typeface="Segoe UI Light" panose="020B0502040204020203" pitchFamily="34" charset="0"/>
              </a:defRPr>
            </a:lvl1pPr>
          </a:lstStyle>
          <a:p>
            <a:r>
              <a:rPr lang="en-US" dirty="0"/>
              <a:t>Section title</a:t>
            </a:r>
            <a:endParaRPr lang="en-GB" dirty="0"/>
          </a:p>
        </p:txBody>
      </p:sp>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sp>
        <p:nvSpPr>
          <p:cNvPr id="19" name="Text Placeholder 18"/>
          <p:cNvSpPr>
            <a:spLocks noGrp="1"/>
          </p:cNvSpPr>
          <p:nvPr>
            <p:ph type="body" sz="quarter" idx="10" hasCustomPrompt="1"/>
          </p:nvPr>
        </p:nvSpPr>
        <p:spPr>
          <a:xfrm>
            <a:off x="119063" y="4111623"/>
            <a:ext cx="7053263" cy="2305052"/>
          </a:xfrm>
        </p:spPr>
        <p:txBody>
          <a:bodyPr lIns="72000" tIns="126000">
            <a:noAutofit/>
          </a:bodyPr>
          <a:lstStyle>
            <a:lvl1pPr marL="0" indent="0">
              <a:buNone/>
              <a:defRPr sz="1350" b="1" baseline="0">
                <a:solidFill>
                  <a:srgbClr val="6F777B"/>
                </a:solidFill>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pPr lvl="0"/>
            <a:r>
              <a:rPr lang="en-US" dirty="0"/>
              <a:t>Presenter name &amp; title</a:t>
            </a:r>
            <a:endParaRPr lang="en-GB" dirty="0"/>
          </a:p>
        </p:txBody>
      </p:sp>
      <p:cxnSp>
        <p:nvCxnSpPr>
          <p:cNvPr id="10" name="Straight Connector 9"/>
          <p:cNvCxnSpPr/>
          <p:nvPr userDrawn="1"/>
        </p:nvCxnSpPr>
        <p:spPr>
          <a:xfrm>
            <a:off x="119063" y="4111200"/>
            <a:ext cx="11953876" cy="0"/>
          </a:xfrm>
          <a:prstGeom prst="line">
            <a:avLst/>
          </a:prstGeom>
          <a:ln w="12700">
            <a:gradFill>
              <a:gsLst>
                <a:gs pos="75000">
                  <a:srgbClr val="00AD93">
                    <a:alpha val="24000"/>
                  </a:srgbClr>
                </a:gs>
                <a:gs pos="50000">
                  <a:srgbClr val="00BEB7"/>
                </a:gs>
                <a:gs pos="25000">
                  <a:srgbClr val="2B8CC4"/>
                </a:gs>
                <a:gs pos="0">
                  <a:srgbClr val="005EA5"/>
                </a:gs>
                <a:gs pos="100000">
                  <a:srgbClr val="46B246">
                    <a:alpha val="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2713" y="127253"/>
            <a:ext cx="910203" cy="76071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492" y="127253"/>
            <a:ext cx="911259" cy="760717"/>
          </a:xfrm>
          <a:prstGeom prst="rect">
            <a:avLst/>
          </a:prstGeom>
        </p:spPr>
      </p:pic>
    </p:spTree>
    <p:extLst>
      <p:ext uri="{BB962C8B-B14F-4D97-AF65-F5344CB8AC3E}">
        <p14:creationId xmlns:p14="http://schemas.microsoft.com/office/powerpoint/2010/main" val="32251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Read/Watch/Listen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6234B-A07C-438F-849E-0F292A4273E5}"/>
              </a:ext>
            </a:extLst>
          </p:cNvPr>
          <p:cNvSpPr/>
          <p:nvPr/>
        </p:nvSpPr>
        <p:spPr>
          <a:xfrm>
            <a:off x="4419600" y="1822691"/>
            <a:ext cx="3352800" cy="40913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0ABAB6"/>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 name="TextBox 1">
            <a:extLst>
              <a:ext uri="{FF2B5EF4-FFF2-40B4-BE49-F238E27FC236}">
                <a16:creationId xmlns:a16="http://schemas.microsoft.com/office/drawing/2014/main" id="{0F13BE26-2DA0-4167-98C4-3F9614FA0C35}"/>
              </a:ext>
            </a:extLst>
          </p:cNvPr>
          <p:cNvSpPr txBox="1"/>
          <p:nvPr/>
        </p:nvSpPr>
        <p:spPr>
          <a:xfrm>
            <a:off x="4419600" y="2982778"/>
            <a:ext cx="3352800" cy="400110"/>
          </a:xfrm>
          <a:prstGeom prst="rect">
            <a:avLst/>
          </a:prstGeom>
          <a:noFill/>
        </p:spPr>
        <p:txBody>
          <a:bodyPr wrap="square" rtlCol="0">
            <a:spAutoFit/>
          </a:bodyPr>
          <a:lstStyle/>
          <a:p>
            <a:pPr algn="ctr"/>
            <a:r>
              <a:rPr lang="en-GB" sz="2000" b="1">
                <a:solidFill>
                  <a:schemeClr val="bg2"/>
                </a:solidFill>
              </a:rPr>
              <a:t>Watch it</a:t>
            </a:r>
          </a:p>
        </p:txBody>
      </p:sp>
      <p:sp>
        <p:nvSpPr>
          <p:cNvPr id="5" name="Text Placeholder 4">
            <a:extLst>
              <a:ext uri="{FF2B5EF4-FFF2-40B4-BE49-F238E27FC236}">
                <a16:creationId xmlns:a16="http://schemas.microsoft.com/office/drawing/2014/main" id="{930CD986-914C-4E34-BC86-AE133192F3C8}"/>
              </a:ext>
            </a:extLst>
          </p:cNvPr>
          <p:cNvSpPr>
            <a:spLocks noGrp="1"/>
          </p:cNvSpPr>
          <p:nvPr>
            <p:ph type="body" sz="quarter" idx="11"/>
          </p:nvPr>
        </p:nvSpPr>
        <p:spPr>
          <a:xfrm>
            <a:off x="4604544" y="3555237"/>
            <a:ext cx="2982912" cy="1924301"/>
          </a:xfrm>
          <a:prstGeom prst="rect">
            <a:avLst/>
          </a:prstGeom>
        </p:spPr>
        <p:txBody>
          <a:bodyPr>
            <a:normAutofit/>
          </a:bodyPr>
          <a:lstStyle>
            <a:lvl1pPr marL="0" indent="0">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2" name="Graphic 11" descr="Monitor outline">
            <a:extLst>
              <a:ext uri="{FF2B5EF4-FFF2-40B4-BE49-F238E27FC236}">
                <a16:creationId xmlns:a16="http://schemas.microsoft.com/office/drawing/2014/main" id="{FEB73ED0-83DA-41CA-B04A-A57346CBC8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38800" y="2006240"/>
            <a:ext cx="914400" cy="914400"/>
          </a:xfrm>
          <a:prstGeom prst="rect">
            <a:avLst/>
          </a:prstGeom>
        </p:spPr>
      </p:pic>
      <p:sp>
        <p:nvSpPr>
          <p:cNvPr id="15" name="Rectangle 14">
            <a:extLst>
              <a:ext uri="{FF2B5EF4-FFF2-40B4-BE49-F238E27FC236}">
                <a16:creationId xmlns:a16="http://schemas.microsoft.com/office/drawing/2014/main" id="{5EDDF241-913A-4236-9E77-9144C80FF87F}"/>
              </a:ext>
            </a:extLst>
          </p:cNvPr>
          <p:cNvSpPr/>
          <p:nvPr/>
        </p:nvSpPr>
        <p:spPr>
          <a:xfrm>
            <a:off x="668362" y="1829777"/>
            <a:ext cx="3352800" cy="40913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16" name="TextBox 15">
            <a:extLst>
              <a:ext uri="{FF2B5EF4-FFF2-40B4-BE49-F238E27FC236}">
                <a16:creationId xmlns:a16="http://schemas.microsoft.com/office/drawing/2014/main" id="{F36488AC-1560-4669-9461-49D0CD555448}"/>
              </a:ext>
            </a:extLst>
          </p:cNvPr>
          <p:cNvSpPr txBox="1"/>
          <p:nvPr/>
        </p:nvSpPr>
        <p:spPr>
          <a:xfrm>
            <a:off x="668362" y="2989864"/>
            <a:ext cx="3352800" cy="400110"/>
          </a:xfrm>
          <a:prstGeom prst="rect">
            <a:avLst/>
          </a:prstGeom>
          <a:noFill/>
        </p:spPr>
        <p:txBody>
          <a:bodyPr wrap="square" rtlCol="0">
            <a:spAutoFit/>
          </a:bodyPr>
          <a:lstStyle/>
          <a:p>
            <a:pPr algn="ctr"/>
            <a:r>
              <a:rPr lang="en-GB" sz="2000" b="1">
                <a:solidFill>
                  <a:schemeClr val="bg2"/>
                </a:solidFill>
              </a:rPr>
              <a:t>Read it</a:t>
            </a:r>
          </a:p>
        </p:txBody>
      </p:sp>
      <p:sp>
        <p:nvSpPr>
          <p:cNvPr id="17" name="Text Placeholder 4">
            <a:extLst>
              <a:ext uri="{FF2B5EF4-FFF2-40B4-BE49-F238E27FC236}">
                <a16:creationId xmlns:a16="http://schemas.microsoft.com/office/drawing/2014/main" id="{0BA2B0C3-F91D-4789-9375-7D889908EE03}"/>
              </a:ext>
            </a:extLst>
          </p:cNvPr>
          <p:cNvSpPr>
            <a:spLocks noGrp="1"/>
          </p:cNvSpPr>
          <p:nvPr>
            <p:ph type="body" sz="quarter" idx="12"/>
          </p:nvPr>
        </p:nvSpPr>
        <p:spPr>
          <a:xfrm>
            <a:off x="853306" y="3562323"/>
            <a:ext cx="2982912" cy="1924301"/>
          </a:xfrm>
          <a:prstGeom prst="rect">
            <a:avLst/>
          </a:prstGeom>
        </p:spPr>
        <p:txBody>
          <a:bodyPr>
            <a:normAutofit/>
          </a:bodyPr>
          <a:lstStyle>
            <a:lvl1pPr marL="0" indent="0">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8" name="Graphic 17" descr="Books outline">
            <a:extLst>
              <a:ext uri="{FF2B5EF4-FFF2-40B4-BE49-F238E27FC236}">
                <a16:creationId xmlns:a16="http://schemas.microsoft.com/office/drawing/2014/main" id="{8DF49A75-7EFB-4741-819D-06254427D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887562" y="2013326"/>
            <a:ext cx="914400" cy="914400"/>
          </a:xfrm>
          <a:prstGeom prst="rect">
            <a:avLst/>
          </a:prstGeom>
        </p:spPr>
      </p:pic>
      <p:sp>
        <p:nvSpPr>
          <p:cNvPr id="19" name="Rectangle 18">
            <a:extLst>
              <a:ext uri="{FF2B5EF4-FFF2-40B4-BE49-F238E27FC236}">
                <a16:creationId xmlns:a16="http://schemas.microsoft.com/office/drawing/2014/main" id="{488401AF-BB36-49E3-80D4-6A6308080204}"/>
              </a:ext>
            </a:extLst>
          </p:cNvPr>
          <p:cNvSpPr/>
          <p:nvPr/>
        </p:nvSpPr>
        <p:spPr>
          <a:xfrm>
            <a:off x="8170838" y="1829777"/>
            <a:ext cx="3352800" cy="40913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20" name="TextBox 19">
            <a:extLst>
              <a:ext uri="{FF2B5EF4-FFF2-40B4-BE49-F238E27FC236}">
                <a16:creationId xmlns:a16="http://schemas.microsoft.com/office/drawing/2014/main" id="{0E418DE4-CBC1-40C6-BFCA-AF9B585E79C0}"/>
              </a:ext>
            </a:extLst>
          </p:cNvPr>
          <p:cNvSpPr txBox="1"/>
          <p:nvPr/>
        </p:nvSpPr>
        <p:spPr>
          <a:xfrm>
            <a:off x="8170838" y="2989864"/>
            <a:ext cx="3352800" cy="400110"/>
          </a:xfrm>
          <a:prstGeom prst="rect">
            <a:avLst/>
          </a:prstGeom>
          <a:noFill/>
        </p:spPr>
        <p:txBody>
          <a:bodyPr wrap="square" rtlCol="0">
            <a:spAutoFit/>
          </a:bodyPr>
          <a:lstStyle/>
          <a:p>
            <a:pPr algn="ctr"/>
            <a:r>
              <a:rPr lang="en-GB" sz="2000" b="1">
                <a:solidFill>
                  <a:schemeClr val="bg2"/>
                </a:solidFill>
              </a:rPr>
              <a:t>Listen to it</a:t>
            </a:r>
          </a:p>
        </p:txBody>
      </p:sp>
      <p:sp>
        <p:nvSpPr>
          <p:cNvPr id="21" name="Text Placeholder 4">
            <a:extLst>
              <a:ext uri="{FF2B5EF4-FFF2-40B4-BE49-F238E27FC236}">
                <a16:creationId xmlns:a16="http://schemas.microsoft.com/office/drawing/2014/main" id="{8069D26D-49B7-40FF-A458-E7BCDF8C5703}"/>
              </a:ext>
            </a:extLst>
          </p:cNvPr>
          <p:cNvSpPr>
            <a:spLocks noGrp="1"/>
          </p:cNvSpPr>
          <p:nvPr>
            <p:ph type="body" sz="quarter" idx="13"/>
          </p:nvPr>
        </p:nvSpPr>
        <p:spPr>
          <a:xfrm>
            <a:off x="8355782" y="3562323"/>
            <a:ext cx="2982912" cy="1924301"/>
          </a:xfrm>
          <a:prstGeom prst="rect">
            <a:avLst/>
          </a:prstGeom>
        </p:spPr>
        <p:txBody>
          <a:bodyPr>
            <a:normAutofit/>
          </a:bodyPr>
          <a:lstStyle>
            <a:lvl1pPr marL="0" indent="0">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descr="Headphones outline">
            <a:extLst>
              <a:ext uri="{FF2B5EF4-FFF2-40B4-BE49-F238E27FC236}">
                <a16:creationId xmlns:a16="http://schemas.microsoft.com/office/drawing/2014/main" id="{8C58AA89-FA9F-4300-8303-B0442BC58B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90038" y="2013326"/>
            <a:ext cx="914400" cy="914400"/>
          </a:xfrm>
          <a:prstGeom prst="rect">
            <a:avLst/>
          </a:prstGeom>
        </p:spPr>
      </p:pic>
      <p:pic>
        <p:nvPicPr>
          <p:cNvPr id="23" name="Picture 22">
            <a:extLst>
              <a:ext uri="{FF2B5EF4-FFF2-40B4-BE49-F238E27FC236}">
                <a16:creationId xmlns:a16="http://schemas.microsoft.com/office/drawing/2014/main" id="{F59A225B-0E84-44E1-A715-76BA56936C8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17278830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Read/Watch/Listen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6234B-A07C-438F-849E-0F292A4273E5}"/>
              </a:ext>
            </a:extLst>
          </p:cNvPr>
          <p:cNvSpPr/>
          <p:nvPr/>
        </p:nvSpPr>
        <p:spPr>
          <a:xfrm>
            <a:off x="4419600" y="1822691"/>
            <a:ext cx="3352800" cy="4091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595478"/>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rgbClr val="595478"/>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 name="TextBox 1">
            <a:extLst>
              <a:ext uri="{FF2B5EF4-FFF2-40B4-BE49-F238E27FC236}">
                <a16:creationId xmlns:a16="http://schemas.microsoft.com/office/drawing/2014/main" id="{0F13BE26-2DA0-4167-98C4-3F9614FA0C35}"/>
              </a:ext>
            </a:extLst>
          </p:cNvPr>
          <p:cNvSpPr txBox="1"/>
          <p:nvPr/>
        </p:nvSpPr>
        <p:spPr>
          <a:xfrm>
            <a:off x="4419600" y="2982778"/>
            <a:ext cx="3352800" cy="400110"/>
          </a:xfrm>
          <a:prstGeom prst="rect">
            <a:avLst/>
          </a:prstGeom>
          <a:noFill/>
        </p:spPr>
        <p:txBody>
          <a:bodyPr wrap="square" rtlCol="0">
            <a:spAutoFit/>
          </a:bodyPr>
          <a:lstStyle/>
          <a:p>
            <a:pPr algn="ctr"/>
            <a:r>
              <a:rPr lang="en-GB" sz="2000" b="1">
                <a:solidFill>
                  <a:schemeClr val="bg2"/>
                </a:solidFill>
              </a:rPr>
              <a:t>Watch it</a:t>
            </a:r>
          </a:p>
        </p:txBody>
      </p:sp>
      <p:sp>
        <p:nvSpPr>
          <p:cNvPr id="5" name="Text Placeholder 4">
            <a:extLst>
              <a:ext uri="{FF2B5EF4-FFF2-40B4-BE49-F238E27FC236}">
                <a16:creationId xmlns:a16="http://schemas.microsoft.com/office/drawing/2014/main" id="{930CD986-914C-4E34-BC86-AE133192F3C8}"/>
              </a:ext>
            </a:extLst>
          </p:cNvPr>
          <p:cNvSpPr>
            <a:spLocks noGrp="1"/>
          </p:cNvSpPr>
          <p:nvPr>
            <p:ph type="body" sz="quarter" idx="11"/>
          </p:nvPr>
        </p:nvSpPr>
        <p:spPr>
          <a:xfrm>
            <a:off x="4604544" y="3555237"/>
            <a:ext cx="2982912" cy="1924301"/>
          </a:xfrm>
          <a:prstGeom prst="rect">
            <a:avLst/>
          </a:prstGeom>
        </p:spPr>
        <p:txBody>
          <a:bodyPr>
            <a:norm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2" name="Graphic 11" descr="Monitor outline">
            <a:extLst>
              <a:ext uri="{FF2B5EF4-FFF2-40B4-BE49-F238E27FC236}">
                <a16:creationId xmlns:a16="http://schemas.microsoft.com/office/drawing/2014/main" id="{FEB73ED0-83DA-41CA-B04A-A57346CBC8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38800" y="2006240"/>
            <a:ext cx="914400" cy="914400"/>
          </a:xfrm>
          <a:prstGeom prst="rect">
            <a:avLst/>
          </a:prstGeom>
        </p:spPr>
      </p:pic>
      <p:sp>
        <p:nvSpPr>
          <p:cNvPr id="15" name="Rectangle 14">
            <a:extLst>
              <a:ext uri="{FF2B5EF4-FFF2-40B4-BE49-F238E27FC236}">
                <a16:creationId xmlns:a16="http://schemas.microsoft.com/office/drawing/2014/main" id="{5EDDF241-913A-4236-9E77-9144C80FF87F}"/>
              </a:ext>
            </a:extLst>
          </p:cNvPr>
          <p:cNvSpPr/>
          <p:nvPr/>
        </p:nvSpPr>
        <p:spPr>
          <a:xfrm>
            <a:off x="668362" y="1829777"/>
            <a:ext cx="3352800" cy="4091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36488AC-1560-4669-9461-49D0CD555448}"/>
              </a:ext>
            </a:extLst>
          </p:cNvPr>
          <p:cNvSpPr txBox="1"/>
          <p:nvPr/>
        </p:nvSpPr>
        <p:spPr>
          <a:xfrm>
            <a:off x="668362" y="2989864"/>
            <a:ext cx="3352800" cy="400110"/>
          </a:xfrm>
          <a:prstGeom prst="rect">
            <a:avLst/>
          </a:prstGeom>
          <a:noFill/>
        </p:spPr>
        <p:txBody>
          <a:bodyPr wrap="square" rtlCol="0">
            <a:spAutoFit/>
          </a:bodyPr>
          <a:lstStyle/>
          <a:p>
            <a:pPr algn="ctr"/>
            <a:r>
              <a:rPr lang="en-GB" sz="2000" b="1">
                <a:solidFill>
                  <a:schemeClr val="bg2"/>
                </a:solidFill>
              </a:rPr>
              <a:t>Read it</a:t>
            </a:r>
          </a:p>
        </p:txBody>
      </p:sp>
      <p:sp>
        <p:nvSpPr>
          <p:cNvPr id="17" name="Text Placeholder 4">
            <a:extLst>
              <a:ext uri="{FF2B5EF4-FFF2-40B4-BE49-F238E27FC236}">
                <a16:creationId xmlns:a16="http://schemas.microsoft.com/office/drawing/2014/main" id="{0BA2B0C3-F91D-4789-9375-7D889908EE03}"/>
              </a:ext>
            </a:extLst>
          </p:cNvPr>
          <p:cNvSpPr>
            <a:spLocks noGrp="1"/>
          </p:cNvSpPr>
          <p:nvPr>
            <p:ph type="body" sz="quarter" idx="12"/>
          </p:nvPr>
        </p:nvSpPr>
        <p:spPr>
          <a:xfrm>
            <a:off x="853306" y="3562323"/>
            <a:ext cx="2982912" cy="1924301"/>
          </a:xfrm>
          <a:prstGeom prst="rect">
            <a:avLst/>
          </a:prstGeom>
        </p:spPr>
        <p:txBody>
          <a:bodyPr>
            <a:norm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8" name="Graphic 17" descr="Books outline">
            <a:extLst>
              <a:ext uri="{FF2B5EF4-FFF2-40B4-BE49-F238E27FC236}">
                <a16:creationId xmlns:a16="http://schemas.microsoft.com/office/drawing/2014/main" id="{8DF49A75-7EFB-4741-819D-06254427D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887562" y="2013326"/>
            <a:ext cx="914400" cy="914400"/>
          </a:xfrm>
          <a:prstGeom prst="rect">
            <a:avLst/>
          </a:prstGeom>
        </p:spPr>
      </p:pic>
      <p:sp>
        <p:nvSpPr>
          <p:cNvPr id="19" name="Rectangle 18">
            <a:extLst>
              <a:ext uri="{FF2B5EF4-FFF2-40B4-BE49-F238E27FC236}">
                <a16:creationId xmlns:a16="http://schemas.microsoft.com/office/drawing/2014/main" id="{488401AF-BB36-49E3-80D4-6A6308080204}"/>
              </a:ext>
            </a:extLst>
          </p:cNvPr>
          <p:cNvSpPr/>
          <p:nvPr/>
        </p:nvSpPr>
        <p:spPr>
          <a:xfrm>
            <a:off x="8170838" y="1829777"/>
            <a:ext cx="3352800" cy="4091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E418DE4-CBC1-40C6-BFCA-AF9B585E79C0}"/>
              </a:ext>
            </a:extLst>
          </p:cNvPr>
          <p:cNvSpPr txBox="1"/>
          <p:nvPr/>
        </p:nvSpPr>
        <p:spPr>
          <a:xfrm>
            <a:off x="8170838" y="2989864"/>
            <a:ext cx="3352800" cy="400110"/>
          </a:xfrm>
          <a:prstGeom prst="rect">
            <a:avLst/>
          </a:prstGeom>
          <a:noFill/>
        </p:spPr>
        <p:txBody>
          <a:bodyPr wrap="square" rtlCol="0">
            <a:spAutoFit/>
          </a:bodyPr>
          <a:lstStyle/>
          <a:p>
            <a:pPr algn="ctr"/>
            <a:r>
              <a:rPr lang="en-GB" sz="2000" b="1">
                <a:solidFill>
                  <a:schemeClr val="bg2"/>
                </a:solidFill>
              </a:rPr>
              <a:t>Listen to it</a:t>
            </a:r>
          </a:p>
        </p:txBody>
      </p:sp>
      <p:sp>
        <p:nvSpPr>
          <p:cNvPr id="21" name="Text Placeholder 4">
            <a:extLst>
              <a:ext uri="{FF2B5EF4-FFF2-40B4-BE49-F238E27FC236}">
                <a16:creationId xmlns:a16="http://schemas.microsoft.com/office/drawing/2014/main" id="{8069D26D-49B7-40FF-A458-E7BCDF8C5703}"/>
              </a:ext>
            </a:extLst>
          </p:cNvPr>
          <p:cNvSpPr>
            <a:spLocks noGrp="1"/>
          </p:cNvSpPr>
          <p:nvPr>
            <p:ph type="body" sz="quarter" idx="13"/>
          </p:nvPr>
        </p:nvSpPr>
        <p:spPr>
          <a:xfrm>
            <a:off x="8355782" y="3562323"/>
            <a:ext cx="2982912" cy="1924301"/>
          </a:xfrm>
          <a:prstGeom prst="rect">
            <a:avLst/>
          </a:prstGeom>
        </p:spPr>
        <p:txBody>
          <a:bodyPr>
            <a:norm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descr="Headphones outline">
            <a:extLst>
              <a:ext uri="{FF2B5EF4-FFF2-40B4-BE49-F238E27FC236}">
                <a16:creationId xmlns:a16="http://schemas.microsoft.com/office/drawing/2014/main" id="{8C58AA89-FA9F-4300-8303-B0442BC58B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90038" y="2013326"/>
            <a:ext cx="914400" cy="914400"/>
          </a:xfrm>
          <a:prstGeom prst="rect">
            <a:avLst/>
          </a:prstGeom>
        </p:spPr>
      </p:pic>
      <p:pic>
        <p:nvPicPr>
          <p:cNvPr id="23" name="Picture 22">
            <a:extLst>
              <a:ext uri="{FF2B5EF4-FFF2-40B4-BE49-F238E27FC236}">
                <a16:creationId xmlns:a16="http://schemas.microsoft.com/office/drawing/2014/main" id="{DFBEDAD5-DEFA-4DAC-95D9-45FCCD38EB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6365451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Read/Watch/Listen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6234B-A07C-438F-849E-0F292A4273E5}"/>
              </a:ext>
            </a:extLst>
          </p:cNvPr>
          <p:cNvSpPr/>
          <p:nvPr/>
        </p:nvSpPr>
        <p:spPr>
          <a:xfrm>
            <a:off x="4419600" y="1822691"/>
            <a:ext cx="3352800" cy="4091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
        <p:nvSpPr>
          <p:cNvPr id="2" name="TextBox 1">
            <a:extLst>
              <a:ext uri="{FF2B5EF4-FFF2-40B4-BE49-F238E27FC236}">
                <a16:creationId xmlns:a16="http://schemas.microsoft.com/office/drawing/2014/main" id="{0F13BE26-2DA0-4167-98C4-3F9614FA0C35}"/>
              </a:ext>
            </a:extLst>
          </p:cNvPr>
          <p:cNvSpPr txBox="1"/>
          <p:nvPr/>
        </p:nvSpPr>
        <p:spPr>
          <a:xfrm>
            <a:off x="4419600" y="2982778"/>
            <a:ext cx="3352800" cy="400110"/>
          </a:xfrm>
          <a:prstGeom prst="rect">
            <a:avLst/>
          </a:prstGeom>
          <a:noFill/>
        </p:spPr>
        <p:txBody>
          <a:bodyPr wrap="square" rtlCol="0">
            <a:spAutoFit/>
          </a:bodyPr>
          <a:lstStyle/>
          <a:p>
            <a:pPr algn="ctr"/>
            <a:r>
              <a:rPr lang="en-GB" sz="2000" b="1">
                <a:solidFill>
                  <a:schemeClr val="bg2"/>
                </a:solidFill>
              </a:rPr>
              <a:t>Watch it</a:t>
            </a:r>
          </a:p>
        </p:txBody>
      </p:sp>
      <p:sp>
        <p:nvSpPr>
          <p:cNvPr id="5" name="Text Placeholder 4">
            <a:extLst>
              <a:ext uri="{FF2B5EF4-FFF2-40B4-BE49-F238E27FC236}">
                <a16:creationId xmlns:a16="http://schemas.microsoft.com/office/drawing/2014/main" id="{930CD986-914C-4E34-BC86-AE133192F3C8}"/>
              </a:ext>
            </a:extLst>
          </p:cNvPr>
          <p:cNvSpPr>
            <a:spLocks noGrp="1"/>
          </p:cNvSpPr>
          <p:nvPr>
            <p:ph type="body" sz="quarter" idx="11"/>
          </p:nvPr>
        </p:nvSpPr>
        <p:spPr>
          <a:xfrm>
            <a:off x="4604544" y="3555237"/>
            <a:ext cx="2982912" cy="1924301"/>
          </a:xfrm>
          <a:prstGeom prst="rect">
            <a:avLst/>
          </a:prstGeom>
        </p:spPr>
        <p:txBody>
          <a:bodyPr>
            <a:normAutofit/>
          </a:bodyPr>
          <a:lstStyle>
            <a:lvl1pPr marL="0" indent="0">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2" name="Graphic 11" descr="Monitor outline">
            <a:extLst>
              <a:ext uri="{FF2B5EF4-FFF2-40B4-BE49-F238E27FC236}">
                <a16:creationId xmlns:a16="http://schemas.microsoft.com/office/drawing/2014/main" id="{FEB73ED0-83DA-41CA-B04A-A57346CBC8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38800" y="2006240"/>
            <a:ext cx="914400" cy="914400"/>
          </a:xfrm>
          <a:prstGeom prst="rect">
            <a:avLst/>
          </a:prstGeom>
        </p:spPr>
      </p:pic>
      <p:sp>
        <p:nvSpPr>
          <p:cNvPr id="15" name="Rectangle 14">
            <a:extLst>
              <a:ext uri="{FF2B5EF4-FFF2-40B4-BE49-F238E27FC236}">
                <a16:creationId xmlns:a16="http://schemas.microsoft.com/office/drawing/2014/main" id="{5EDDF241-913A-4236-9E77-9144C80FF87F}"/>
              </a:ext>
            </a:extLst>
          </p:cNvPr>
          <p:cNvSpPr/>
          <p:nvPr/>
        </p:nvSpPr>
        <p:spPr>
          <a:xfrm>
            <a:off x="668362" y="1822691"/>
            <a:ext cx="3352800" cy="4091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36488AC-1560-4669-9461-49D0CD555448}"/>
              </a:ext>
            </a:extLst>
          </p:cNvPr>
          <p:cNvSpPr txBox="1"/>
          <p:nvPr/>
        </p:nvSpPr>
        <p:spPr>
          <a:xfrm>
            <a:off x="668362" y="2989864"/>
            <a:ext cx="3352800" cy="400110"/>
          </a:xfrm>
          <a:prstGeom prst="rect">
            <a:avLst/>
          </a:prstGeom>
          <a:noFill/>
        </p:spPr>
        <p:txBody>
          <a:bodyPr wrap="square" rtlCol="0">
            <a:spAutoFit/>
          </a:bodyPr>
          <a:lstStyle/>
          <a:p>
            <a:pPr algn="ctr"/>
            <a:r>
              <a:rPr lang="en-GB" sz="2000" b="1">
                <a:solidFill>
                  <a:schemeClr val="bg2"/>
                </a:solidFill>
              </a:rPr>
              <a:t>Read it</a:t>
            </a:r>
          </a:p>
        </p:txBody>
      </p:sp>
      <p:sp>
        <p:nvSpPr>
          <p:cNvPr id="17" name="Text Placeholder 4">
            <a:extLst>
              <a:ext uri="{FF2B5EF4-FFF2-40B4-BE49-F238E27FC236}">
                <a16:creationId xmlns:a16="http://schemas.microsoft.com/office/drawing/2014/main" id="{0BA2B0C3-F91D-4789-9375-7D889908EE03}"/>
              </a:ext>
            </a:extLst>
          </p:cNvPr>
          <p:cNvSpPr>
            <a:spLocks noGrp="1"/>
          </p:cNvSpPr>
          <p:nvPr>
            <p:ph type="body" sz="quarter" idx="12"/>
          </p:nvPr>
        </p:nvSpPr>
        <p:spPr>
          <a:xfrm>
            <a:off x="853306" y="3562323"/>
            <a:ext cx="2982912" cy="1924301"/>
          </a:xfrm>
          <a:prstGeom prst="rect">
            <a:avLst/>
          </a:prstGeom>
        </p:spPr>
        <p:txBody>
          <a:bodyPr>
            <a:normAutofit/>
          </a:bodyPr>
          <a:lstStyle>
            <a:lvl1pPr marL="0" indent="0">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8" name="Graphic 17" descr="Books outline">
            <a:extLst>
              <a:ext uri="{FF2B5EF4-FFF2-40B4-BE49-F238E27FC236}">
                <a16:creationId xmlns:a16="http://schemas.microsoft.com/office/drawing/2014/main" id="{8DF49A75-7EFB-4741-819D-06254427D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887562" y="2013326"/>
            <a:ext cx="914400" cy="914400"/>
          </a:xfrm>
          <a:prstGeom prst="rect">
            <a:avLst/>
          </a:prstGeom>
        </p:spPr>
      </p:pic>
      <p:sp>
        <p:nvSpPr>
          <p:cNvPr id="19" name="Rectangle 18">
            <a:extLst>
              <a:ext uri="{FF2B5EF4-FFF2-40B4-BE49-F238E27FC236}">
                <a16:creationId xmlns:a16="http://schemas.microsoft.com/office/drawing/2014/main" id="{488401AF-BB36-49E3-80D4-6A6308080204}"/>
              </a:ext>
            </a:extLst>
          </p:cNvPr>
          <p:cNvSpPr/>
          <p:nvPr/>
        </p:nvSpPr>
        <p:spPr>
          <a:xfrm>
            <a:off x="8170838" y="1822691"/>
            <a:ext cx="3352800" cy="4091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E418DE4-CBC1-40C6-BFCA-AF9B585E79C0}"/>
              </a:ext>
            </a:extLst>
          </p:cNvPr>
          <p:cNvSpPr txBox="1"/>
          <p:nvPr/>
        </p:nvSpPr>
        <p:spPr>
          <a:xfrm>
            <a:off x="8170838" y="2989864"/>
            <a:ext cx="3352800" cy="400110"/>
          </a:xfrm>
          <a:prstGeom prst="rect">
            <a:avLst/>
          </a:prstGeom>
          <a:noFill/>
        </p:spPr>
        <p:txBody>
          <a:bodyPr wrap="square" rtlCol="0">
            <a:spAutoFit/>
          </a:bodyPr>
          <a:lstStyle/>
          <a:p>
            <a:pPr algn="ctr"/>
            <a:r>
              <a:rPr lang="en-GB" sz="2000" b="1">
                <a:solidFill>
                  <a:schemeClr val="bg2"/>
                </a:solidFill>
              </a:rPr>
              <a:t>Listen to it</a:t>
            </a:r>
          </a:p>
        </p:txBody>
      </p:sp>
      <p:sp>
        <p:nvSpPr>
          <p:cNvPr id="21" name="Text Placeholder 4">
            <a:extLst>
              <a:ext uri="{FF2B5EF4-FFF2-40B4-BE49-F238E27FC236}">
                <a16:creationId xmlns:a16="http://schemas.microsoft.com/office/drawing/2014/main" id="{8069D26D-49B7-40FF-A458-E7BCDF8C5703}"/>
              </a:ext>
            </a:extLst>
          </p:cNvPr>
          <p:cNvSpPr>
            <a:spLocks noGrp="1"/>
          </p:cNvSpPr>
          <p:nvPr>
            <p:ph type="body" sz="quarter" idx="13"/>
          </p:nvPr>
        </p:nvSpPr>
        <p:spPr>
          <a:xfrm>
            <a:off x="8355782" y="3562323"/>
            <a:ext cx="2982912" cy="1924301"/>
          </a:xfrm>
          <a:prstGeom prst="rect">
            <a:avLst/>
          </a:prstGeom>
        </p:spPr>
        <p:txBody>
          <a:bodyPr>
            <a:normAutofit/>
          </a:bodyPr>
          <a:lstStyle>
            <a:lvl1pPr marL="0" indent="0">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descr="Headphones outline">
            <a:extLst>
              <a:ext uri="{FF2B5EF4-FFF2-40B4-BE49-F238E27FC236}">
                <a16:creationId xmlns:a16="http://schemas.microsoft.com/office/drawing/2014/main" id="{8C58AA89-FA9F-4300-8303-B0442BC58B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90038" y="2013326"/>
            <a:ext cx="914400" cy="914400"/>
          </a:xfrm>
          <a:prstGeom prst="rect">
            <a:avLst/>
          </a:prstGeom>
        </p:spPr>
      </p:pic>
      <p:pic>
        <p:nvPicPr>
          <p:cNvPr id="23" name="Picture 22">
            <a:extLst>
              <a:ext uri="{FF2B5EF4-FFF2-40B4-BE49-F238E27FC236}">
                <a16:creationId xmlns:a16="http://schemas.microsoft.com/office/drawing/2014/main" id="{AAE07F7A-B2C3-4CE4-B051-456D0CA96FA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34004639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mfort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AB3925-1EC7-43D8-8BFF-7B18935B7121}"/>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brightnessContrast bright="8000"/>
                    </a14:imgEffect>
                  </a14:imgLayer>
                </a14:imgProps>
              </a:ext>
              <a:ext uri="{28A0092B-C50C-407E-A947-70E740481C1C}">
                <a14:useLocalDpi xmlns:a14="http://schemas.microsoft.com/office/drawing/2010/main" val="0"/>
              </a:ext>
            </a:extLst>
          </a:blip>
          <a:srcRect t="21965" r="20505" b="2476"/>
          <a:stretch/>
        </p:blipFill>
        <p:spPr>
          <a:xfrm>
            <a:off x="199411" y="188835"/>
            <a:ext cx="11793177" cy="6480330"/>
          </a:xfrm>
          <a:prstGeom prst="rect">
            <a:avLst/>
          </a:prstGeom>
        </p:spPr>
      </p:pic>
      <p:sp>
        <p:nvSpPr>
          <p:cNvPr id="7" name="Rectangle 6">
            <a:extLst>
              <a:ext uri="{FF2B5EF4-FFF2-40B4-BE49-F238E27FC236}">
                <a16:creationId xmlns:a16="http://schemas.microsoft.com/office/drawing/2014/main" id="{FC399EBF-478B-4081-A3B8-38CF67BB06B8}"/>
              </a:ext>
            </a:extLst>
          </p:cNvPr>
          <p:cNvSpPr/>
          <p:nvPr/>
        </p:nvSpPr>
        <p:spPr>
          <a:xfrm>
            <a:off x="1008408"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2C4E83-CD44-481E-BF29-006C425E894D}"/>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4">
            <a:extLst>
              <a:ext uri="{FF2B5EF4-FFF2-40B4-BE49-F238E27FC236}">
                <a16:creationId xmlns:a16="http://schemas.microsoft.com/office/drawing/2014/main" id="{DB6A6CCB-41D0-4CB4-99EF-ACCA3914F763}"/>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200">
              <a:latin typeface="Montserrat SemiBold" panose="00000700000000000000" pitchFamily="50" charset="0"/>
            </a:endParaRPr>
          </a:p>
        </p:txBody>
      </p:sp>
      <p:sp>
        <p:nvSpPr>
          <p:cNvPr id="10" name="TextBox 9">
            <a:extLst>
              <a:ext uri="{FF2B5EF4-FFF2-40B4-BE49-F238E27FC236}">
                <a16:creationId xmlns:a16="http://schemas.microsoft.com/office/drawing/2014/main" id="{7760A9F5-1EB6-4E08-B750-80AB19B27D47}"/>
              </a:ext>
            </a:extLst>
          </p:cNvPr>
          <p:cNvSpPr txBox="1"/>
          <p:nvPr/>
        </p:nvSpPr>
        <p:spPr>
          <a:xfrm>
            <a:off x="2072771" y="2690336"/>
            <a:ext cx="8046453" cy="1477328"/>
          </a:xfrm>
          <a:prstGeom prst="rect">
            <a:avLst/>
          </a:prstGeom>
          <a:noFill/>
        </p:spPr>
        <p:txBody>
          <a:bodyPr wrap="square" anchor="ctr" anchorCtr="0">
            <a:noAutofit/>
          </a:bodyPr>
          <a:lstStyle/>
          <a:p>
            <a:pPr algn="ctr"/>
            <a:r>
              <a:rPr lang="en-GB" sz="4800" b="1">
                <a:solidFill>
                  <a:srgbClr val="FFAA4D"/>
                </a:solidFill>
                <a:latin typeface="+mj-lt"/>
              </a:rPr>
              <a:t>Comfort break</a:t>
            </a:r>
          </a:p>
          <a:p>
            <a:pPr algn="ctr"/>
            <a:endParaRPr lang="en-GB" sz="2800">
              <a:solidFill>
                <a:srgbClr val="FFAA4D"/>
              </a:solidFill>
              <a:latin typeface="+mj-lt"/>
            </a:endParaRPr>
          </a:p>
          <a:p>
            <a:pPr algn="ctr"/>
            <a:r>
              <a:rPr lang="en-GB" sz="3200">
                <a:solidFill>
                  <a:srgbClr val="000000"/>
                </a:solidFill>
                <a:latin typeface="+mj-lt"/>
              </a:rPr>
              <a:t>Grab a brew or a glass of water and we will see you soon!</a:t>
            </a:r>
          </a:p>
        </p:txBody>
      </p:sp>
      <p:pic>
        <p:nvPicPr>
          <p:cNvPr id="11" name="Picture 10">
            <a:extLst>
              <a:ext uri="{FF2B5EF4-FFF2-40B4-BE49-F238E27FC236}">
                <a16:creationId xmlns:a16="http://schemas.microsoft.com/office/drawing/2014/main" id="{D63FDFE6-5DF0-4F96-A7FD-D9E8B1691B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1979874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losing Slide / 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A8E4B-B05B-42BA-B365-0673A38156E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Layer>
                </a14:imgProps>
              </a:ext>
              <a:ext uri="{28A0092B-C50C-407E-A947-70E740481C1C}">
                <a14:useLocalDpi xmlns:a14="http://schemas.microsoft.com/office/drawing/2010/main" val="0"/>
              </a:ext>
            </a:extLst>
          </a:blip>
          <a:srcRect l="16090" t="4671" r="4655" b="19999"/>
          <a:stretch/>
        </p:blipFill>
        <p:spPr>
          <a:xfrm>
            <a:off x="199411" y="188835"/>
            <a:ext cx="11793177" cy="6480329"/>
          </a:xfrm>
          <a:prstGeom prst="rect">
            <a:avLst/>
          </a:prstGeom>
        </p:spPr>
      </p:pic>
      <p:sp>
        <p:nvSpPr>
          <p:cNvPr id="7" name="Rectangle 6">
            <a:extLst>
              <a:ext uri="{FF2B5EF4-FFF2-40B4-BE49-F238E27FC236}">
                <a16:creationId xmlns:a16="http://schemas.microsoft.com/office/drawing/2014/main" id="{CF83EE6C-E0C4-452A-A419-A147807764C4}"/>
              </a:ext>
            </a:extLst>
          </p:cNvPr>
          <p:cNvSpPr/>
          <p:nvPr/>
        </p:nvSpPr>
        <p:spPr>
          <a:xfrm>
            <a:off x="1008408"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619F4D7-BD39-41FD-9CE8-A8847205D87A}"/>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4">
            <a:extLst>
              <a:ext uri="{FF2B5EF4-FFF2-40B4-BE49-F238E27FC236}">
                <a16:creationId xmlns:a16="http://schemas.microsoft.com/office/drawing/2014/main" id="{90FCDE63-7DB0-4DB1-9436-77BBEB0450DC}"/>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200">
              <a:latin typeface="Montserrat SemiBold" panose="00000700000000000000" pitchFamily="50" charset="0"/>
            </a:endParaRPr>
          </a:p>
        </p:txBody>
      </p:sp>
      <p:pic>
        <p:nvPicPr>
          <p:cNvPr id="11" name="Picture 10" descr="Logo&#10;&#10;Description automatically generated">
            <a:extLst>
              <a:ext uri="{FF2B5EF4-FFF2-40B4-BE49-F238E27FC236}">
                <a16:creationId xmlns:a16="http://schemas.microsoft.com/office/drawing/2014/main" id="{B927F750-D23C-4714-A672-A75431025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249" y="1618835"/>
            <a:ext cx="1701496" cy="1681240"/>
          </a:xfrm>
          <a:prstGeom prst="rect">
            <a:avLst/>
          </a:prstGeom>
        </p:spPr>
      </p:pic>
      <p:sp>
        <p:nvSpPr>
          <p:cNvPr id="13" name="Text Placeholder 17">
            <a:extLst>
              <a:ext uri="{FF2B5EF4-FFF2-40B4-BE49-F238E27FC236}">
                <a16:creationId xmlns:a16="http://schemas.microsoft.com/office/drawing/2014/main" id="{BEAE9B7F-0FC0-47C3-B7A5-7D43C51F53F2}"/>
              </a:ext>
            </a:extLst>
          </p:cNvPr>
          <p:cNvSpPr>
            <a:spLocks noGrp="1"/>
          </p:cNvSpPr>
          <p:nvPr>
            <p:ph type="body" sz="quarter" idx="10"/>
          </p:nvPr>
        </p:nvSpPr>
        <p:spPr>
          <a:xfrm>
            <a:off x="1983749" y="3763800"/>
            <a:ext cx="8224495" cy="1980052"/>
          </a:xfrm>
          <a:prstGeom prst="rect">
            <a:avLst/>
          </a:prstGeom>
        </p:spPr>
        <p:txBody>
          <a:bodyPr bIns="0" anchor="t" anchorCtr="0">
            <a:noAutofit/>
          </a:bodyPr>
          <a:lstStyle>
            <a:lvl1pPr marL="0" indent="0" algn="ctr">
              <a:buFontTx/>
              <a:buNone/>
              <a:defRPr sz="48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645CCC39-7440-499F-BBD3-5193F6A4F4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96468" y="6061936"/>
            <a:ext cx="599016" cy="525327"/>
          </a:xfrm>
          <a:prstGeom prst="rect">
            <a:avLst/>
          </a:prstGeom>
          <a:ln>
            <a:noFill/>
          </a:ln>
        </p:spPr>
      </p:pic>
    </p:spTree>
    <p:extLst>
      <p:ext uri="{BB962C8B-B14F-4D97-AF65-F5344CB8AC3E}">
        <p14:creationId xmlns:p14="http://schemas.microsoft.com/office/powerpoint/2010/main" val="4147718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Slide (for client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7138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Resilience Strategies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2"/>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34" name="Rectangle 33">
            <a:extLst>
              <a:ext uri="{FF2B5EF4-FFF2-40B4-BE49-F238E27FC236}">
                <a16:creationId xmlns:a16="http://schemas.microsoft.com/office/drawing/2014/main" id="{47004A92-E835-4B3C-A3A1-4BC25A832165}"/>
              </a:ext>
            </a:extLst>
          </p:cNvPr>
          <p:cNvSpPr/>
          <p:nvPr/>
        </p:nvSpPr>
        <p:spPr>
          <a:xfrm>
            <a:off x="532818" y="1460641"/>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60641"/>
            <a:ext cx="2130171" cy="1033530"/>
          </a:xfrm>
          <a:prstGeom prst="homePlate">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460641"/>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ody builder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520206"/>
            <a:ext cx="914400" cy="914400"/>
          </a:xfrm>
          <a:prstGeom prst="rect">
            <a:avLst/>
          </a:prstGeom>
        </p:spPr>
      </p:pic>
      <p:pic>
        <p:nvPicPr>
          <p:cNvPr id="16" name="Picture 15">
            <a:extLst>
              <a:ext uri="{FF2B5EF4-FFF2-40B4-BE49-F238E27FC236}">
                <a16:creationId xmlns:a16="http://schemas.microsoft.com/office/drawing/2014/main" id="{F370FE53-7E3E-420B-AD83-5E20672A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
        <p:nvSpPr>
          <p:cNvPr id="17" name="Rectangle 16">
            <a:extLst>
              <a:ext uri="{FF2B5EF4-FFF2-40B4-BE49-F238E27FC236}">
                <a16:creationId xmlns:a16="http://schemas.microsoft.com/office/drawing/2014/main" id="{985FF68B-FE7D-430E-B9F0-4CBC6B8DA758}"/>
              </a:ext>
            </a:extLst>
          </p:cNvPr>
          <p:cNvSpPr/>
          <p:nvPr/>
        </p:nvSpPr>
        <p:spPr>
          <a:xfrm>
            <a:off x="532818" y="2610539"/>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18" name="Arrow: Pentagon 17">
            <a:extLst>
              <a:ext uri="{FF2B5EF4-FFF2-40B4-BE49-F238E27FC236}">
                <a16:creationId xmlns:a16="http://schemas.microsoft.com/office/drawing/2014/main" id="{D6D88F27-CD04-432B-A661-7316EB21FC88}"/>
              </a:ext>
            </a:extLst>
          </p:cNvPr>
          <p:cNvSpPr/>
          <p:nvPr/>
        </p:nvSpPr>
        <p:spPr>
          <a:xfrm>
            <a:off x="532818" y="2610539"/>
            <a:ext cx="2130171" cy="1033530"/>
          </a:xfrm>
          <a:prstGeom prst="homePlate">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7">
            <a:extLst>
              <a:ext uri="{FF2B5EF4-FFF2-40B4-BE49-F238E27FC236}">
                <a16:creationId xmlns:a16="http://schemas.microsoft.com/office/drawing/2014/main" id="{8D4E2CD6-6FF2-42C0-97A4-BCB028C92C13}"/>
              </a:ext>
            </a:extLst>
          </p:cNvPr>
          <p:cNvSpPr>
            <a:spLocks noGrp="1"/>
          </p:cNvSpPr>
          <p:nvPr>
            <p:ph type="body" sz="quarter" idx="14"/>
          </p:nvPr>
        </p:nvSpPr>
        <p:spPr>
          <a:xfrm>
            <a:off x="2876183" y="261053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0" name="Graphic 19" descr="Aspiration outline">
            <a:extLst>
              <a:ext uri="{FF2B5EF4-FFF2-40B4-BE49-F238E27FC236}">
                <a16:creationId xmlns:a16="http://schemas.microsoft.com/office/drawing/2014/main" id="{9A0FF971-F4A4-4BB8-9FB3-19D282371E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40905" y="2670104"/>
            <a:ext cx="914400" cy="914400"/>
          </a:xfrm>
          <a:prstGeom prst="rect">
            <a:avLst/>
          </a:prstGeom>
        </p:spPr>
      </p:pic>
      <p:sp>
        <p:nvSpPr>
          <p:cNvPr id="29" name="Rectangle 28">
            <a:extLst>
              <a:ext uri="{FF2B5EF4-FFF2-40B4-BE49-F238E27FC236}">
                <a16:creationId xmlns:a16="http://schemas.microsoft.com/office/drawing/2014/main" id="{7D69FB1B-0E00-495A-9AF3-C24E651CC545}"/>
              </a:ext>
            </a:extLst>
          </p:cNvPr>
          <p:cNvSpPr/>
          <p:nvPr/>
        </p:nvSpPr>
        <p:spPr>
          <a:xfrm>
            <a:off x="532818" y="3760437"/>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0" name="Arrow: Pentagon 29">
            <a:extLst>
              <a:ext uri="{FF2B5EF4-FFF2-40B4-BE49-F238E27FC236}">
                <a16:creationId xmlns:a16="http://schemas.microsoft.com/office/drawing/2014/main" id="{1D4EA391-6B8B-4325-9A4A-9439A32B8EC6}"/>
              </a:ext>
            </a:extLst>
          </p:cNvPr>
          <p:cNvSpPr/>
          <p:nvPr/>
        </p:nvSpPr>
        <p:spPr>
          <a:xfrm>
            <a:off x="532818" y="3760437"/>
            <a:ext cx="2130171" cy="1033530"/>
          </a:xfrm>
          <a:prstGeom prst="homePlate">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7">
            <a:extLst>
              <a:ext uri="{FF2B5EF4-FFF2-40B4-BE49-F238E27FC236}">
                <a16:creationId xmlns:a16="http://schemas.microsoft.com/office/drawing/2014/main" id="{97C4B132-E8F3-4D9E-8146-4FB034AC21F2}"/>
              </a:ext>
            </a:extLst>
          </p:cNvPr>
          <p:cNvSpPr>
            <a:spLocks noGrp="1"/>
          </p:cNvSpPr>
          <p:nvPr>
            <p:ph type="body" sz="quarter" idx="15"/>
          </p:nvPr>
        </p:nvSpPr>
        <p:spPr>
          <a:xfrm>
            <a:off x="2876183" y="376043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2" name="Graphic 31" descr="Comment Heart outline">
            <a:extLst>
              <a:ext uri="{FF2B5EF4-FFF2-40B4-BE49-F238E27FC236}">
                <a16:creationId xmlns:a16="http://schemas.microsoft.com/office/drawing/2014/main" id="{0DC7E895-1FFA-420F-B564-B5D9138D7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40905" y="3820002"/>
            <a:ext cx="914400" cy="914400"/>
          </a:xfrm>
          <a:prstGeom prst="rect">
            <a:avLst/>
          </a:prstGeom>
        </p:spPr>
      </p:pic>
      <p:sp>
        <p:nvSpPr>
          <p:cNvPr id="33" name="Rectangle 32">
            <a:extLst>
              <a:ext uri="{FF2B5EF4-FFF2-40B4-BE49-F238E27FC236}">
                <a16:creationId xmlns:a16="http://schemas.microsoft.com/office/drawing/2014/main" id="{851DF9CE-DFA9-47E5-ABA5-52E8261DD8FF}"/>
              </a:ext>
            </a:extLst>
          </p:cNvPr>
          <p:cNvSpPr/>
          <p:nvPr/>
        </p:nvSpPr>
        <p:spPr>
          <a:xfrm>
            <a:off x="532818" y="4910335"/>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6" name="Arrow: Pentagon 45">
            <a:extLst>
              <a:ext uri="{FF2B5EF4-FFF2-40B4-BE49-F238E27FC236}">
                <a16:creationId xmlns:a16="http://schemas.microsoft.com/office/drawing/2014/main" id="{219B18AA-172D-4971-B0AC-C97F57B7A086}"/>
              </a:ext>
            </a:extLst>
          </p:cNvPr>
          <p:cNvSpPr/>
          <p:nvPr/>
        </p:nvSpPr>
        <p:spPr>
          <a:xfrm>
            <a:off x="532818" y="4910335"/>
            <a:ext cx="2130171" cy="1033530"/>
          </a:xfrm>
          <a:prstGeom prst="homePlate">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17">
            <a:extLst>
              <a:ext uri="{FF2B5EF4-FFF2-40B4-BE49-F238E27FC236}">
                <a16:creationId xmlns:a16="http://schemas.microsoft.com/office/drawing/2014/main" id="{27E2E428-8FD4-4264-8EB8-9D69155F5A36}"/>
              </a:ext>
            </a:extLst>
          </p:cNvPr>
          <p:cNvSpPr>
            <a:spLocks noGrp="1"/>
          </p:cNvSpPr>
          <p:nvPr>
            <p:ph type="body" sz="quarter" idx="16"/>
          </p:nvPr>
        </p:nvSpPr>
        <p:spPr>
          <a:xfrm>
            <a:off x="2876183" y="49103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8" name="Graphic 47" descr="Compass outline">
            <a:extLst>
              <a:ext uri="{FF2B5EF4-FFF2-40B4-BE49-F238E27FC236}">
                <a16:creationId xmlns:a16="http://schemas.microsoft.com/office/drawing/2014/main" id="{F87BD7E0-8791-4AD2-9B17-B6082F1EDF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40905" y="4969900"/>
            <a:ext cx="914400" cy="914400"/>
          </a:xfrm>
          <a:prstGeom prst="rect">
            <a:avLst/>
          </a:prstGeom>
        </p:spPr>
      </p:pic>
      <p:sp>
        <p:nvSpPr>
          <p:cNvPr id="21" name="Text Placeholder 17">
            <a:extLst>
              <a:ext uri="{FF2B5EF4-FFF2-40B4-BE49-F238E27FC236}">
                <a16:creationId xmlns:a16="http://schemas.microsoft.com/office/drawing/2014/main" id="{3C26F9D2-88A2-4853-B4D9-3821623F9504}"/>
              </a:ext>
            </a:extLst>
          </p:cNvPr>
          <p:cNvSpPr>
            <a:spLocks noGrp="1"/>
          </p:cNvSpPr>
          <p:nvPr>
            <p:ph type="body" sz="quarter" idx="17"/>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tx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Tree>
    <p:extLst>
      <p:ext uri="{BB962C8B-B14F-4D97-AF65-F5344CB8AC3E}">
        <p14:creationId xmlns:p14="http://schemas.microsoft.com/office/powerpoint/2010/main" val="18552478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Resilience Strategies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chemeClr val="accent3"/>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p>
        </p:txBody>
      </p:sp>
      <p:sp>
        <p:nvSpPr>
          <p:cNvPr id="34" name="Rectangle 33">
            <a:extLst>
              <a:ext uri="{FF2B5EF4-FFF2-40B4-BE49-F238E27FC236}">
                <a16:creationId xmlns:a16="http://schemas.microsoft.com/office/drawing/2014/main" id="{47004A92-E835-4B3C-A3A1-4BC25A832165}"/>
              </a:ext>
            </a:extLst>
          </p:cNvPr>
          <p:cNvSpPr/>
          <p:nvPr/>
        </p:nvSpPr>
        <p:spPr>
          <a:xfrm>
            <a:off x="532818" y="1460641"/>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5" name="Arrow: Pentagon 34">
            <a:extLst>
              <a:ext uri="{FF2B5EF4-FFF2-40B4-BE49-F238E27FC236}">
                <a16:creationId xmlns:a16="http://schemas.microsoft.com/office/drawing/2014/main" id="{69459533-E9A1-4B43-B90F-77CEC07E0E95}"/>
              </a:ext>
            </a:extLst>
          </p:cNvPr>
          <p:cNvSpPr/>
          <p:nvPr/>
        </p:nvSpPr>
        <p:spPr>
          <a:xfrm>
            <a:off x="532818" y="1460641"/>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7">
            <a:extLst>
              <a:ext uri="{FF2B5EF4-FFF2-40B4-BE49-F238E27FC236}">
                <a16:creationId xmlns:a16="http://schemas.microsoft.com/office/drawing/2014/main" id="{1F876380-D7C3-4360-8F8A-2DFED71E294C}"/>
              </a:ext>
            </a:extLst>
          </p:cNvPr>
          <p:cNvSpPr>
            <a:spLocks noGrp="1"/>
          </p:cNvSpPr>
          <p:nvPr>
            <p:ph type="body" sz="quarter" idx="10"/>
          </p:nvPr>
        </p:nvSpPr>
        <p:spPr>
          <a:xfrm>
            <a:off x="2876183" y="1460641"/>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7" name="Graphic 36" descr="Body builder outline">
            <a:extLst>
              <a:ext uri="{FF2B5EF4-FFF2-40B4-BE49-F238E27FC236}">
                <a16:creationId xmlns:a16="http://schemas.microsoft.com/office/drawing/2014/main" id="{6538CABC-591C-45F3-81A4-154FEEEA3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0905" y="1520206"/>
            <a:ext cx="914400" cy="914400"/>
          </a:xfrm>
          <a:prstGeom prst="rect">
            <a:avLst/>
          </a:prstGeom>
        </p:spPr>
      </p:pic>
      <p:pic>
        <p:nvPicPr>
          <p:cNvPr id="16" name="Picture 15">
            <a:extLst>
              <a:ext uri="{FF2B5EF4-FFF2-40B4-BE49-F238E27FC236}">
                <a16:creationId xmlns:a16="http://schemas.microsoft.com/office/drawing/2014/main" id="{F370FE53-7E3E-420B-AD83-5E20672A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
        <p:nvSpPr>
          <p:cNvPr id="17" name="Rectangle 16">
            <a:extLst>
              <a:ext uri="{FF2B5EF4-FFF2-40B4-BE49-F238E27FC236}">
                <a16:creationId xmlns:a16="http://schemas.microsoft.com/office/drawing/2014/main" id="{985FF68B-FE7D-430E-B9F0-4CBC6B8DA758}"/>
              </a:ext>
            </a:extLst>
          </p:cNvPr>
          <p:cNvSpPr/>
          <p:nvPr/>
        </p:nvSpPr>
        <p:spPr>
          <a:xfrm>
            <a:off x="532818" y="2610539"/>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18" name="Arrow: Pentagon 17">
            <a:extLst>
              <a:ext uri="{FF2B5EF4-FFF2-40B4-BE49-F238E27FC236}">
                <a16:creationId xmlns:a16="http://schemas.microsoft.com/office/drawing/2014/main" id="{D6D88F27-CD04-432B-A661-7316EB21FC88}"/>
              </a:ext>
            </a:extLst>
          </p:cNvPr>
          <p:cNvSpPr/>
          <p:nvPr/>
        </p:nvSpPr>
        <p:spPr>
          <a:xfrm>
            <a:off x="532818" y="2610539"/>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7">
            <a:extLst>
              <a:ext uri="{FF2B5EF4-FFF2-40B4-BE49-F238E27FC236}">
                <a16:creationId xmlns:a16="http://schemas.microsoft.com/office/drawing/2014/main" id="{8D4E2CD6-6FF2-42C0-97A4-BCB028C92C13}"/>
              </a:ext>
            </a:extLst>
          </p:cNvPr>
          <p:cNvSpPr>
            <a:spLocks noGrp="1"/>
          </p:cNvSpPr>
          <p:nvPr>
            <p:ph type="body" sz="quarter" idx="14"/>
          </p:nvPr>
        </p:nvSpPr>
        <p:spPr>
          <a:xfrm>
            <a:off x="2876183" y="2610539"/>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20" name="Graphic 19" descr="Aspiration outline">
            <a:extLst>
              <a:ext uri="{FF2B5EF4-FFF2-40B4-BE49-F238E27FC236}">
                <a16:creationId xmlns:a16="http://schemas.microsoft.com/office/drawing/2014/main" id="{9A0FF971-F4A4-4BB8-9FB3-19D282371E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40905" y="2670104"/>
            <a:ext cx="914400" cy="914400"/>
          </a:xfrm>
          <a:prstGeom prst="rect">
            <a:avLst/>
          </a:prstGeom>
        </p:spPr>
      </p:pic>
      <p:sp>
        <p:nvSpPr>
          <p:cNvPr id="29" name="Rectangle 28">
            <a:extLst>
              <a:ext uri="{FF2B5EF4-FFF2-40B4-BE49-F238E27FC236}">
                <a16:creationId xmlns:a16="http://schemas.microsoft.com/office/drawing/2014/main" id="{7D69FB1B-0E00-495A-9AF3-C24E651CC545}"/>
              </a:ext>
            </a:extLst>
          </p:cNvPr>
          <p:cNvSpPr/>
          <p:nvPr/>
        </p:nvSpPr>
        <p:spPr>
          <a:xfrm>
            <a:off x="532818" y="3760437"/>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30" name="Arrow: Pentagon 29">
            <a:extLst>
              <a:ext uri="{FF2B5EF4-FFF2-40B4-BE49-F238E27FC236}">
                <a16:creationId xmlns:a16="http://schemas.microsoft.com/office/drawing/2014/main" id="{1D4EA391-6B8B-4325-9A4A-9439A32B8EC6}"/>
              </a:ext>
            </a:extLst>
          </p:cNvPr>
          <p:cNvSpPr/>
          <p:nvPr/>
        </p:nvSpPr>
        <p:spPr>
          <a:xfrm>
            <a:off x="532818" y="3760437"/>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7">
            <a:extLst>
              <a:ext uri="{FF2B5EF4-FFF2-40B4-BE49-F238E27FC236}">
                <a16:creationId xmlns:a16="http://schemas.microsoft.com/office/drawing/2014/main" id="{97C4B132-E8F3-4D9E-8146-4FB034AC21F2}"/>
              </a:ext>
            </a:extLst>
          </p:cNvPr>
          <p:cNvSpPr>
            <a:spLocks noGrp="1"/>
          </p:cNvSpPr>
          <p:nvPr>
            <p:ph type="body" sz="quarter" idx="15"/>
          </p:nvPr>
        </p:nvSpPr>
        <p:spPr>
          <a:xfrm>
            <a:off x="2876183" y="3760437"/>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32" name="Graphic 31" descr="Comment Heart outline">
            <a:extLst>
              <a:ext uri="{FF2B5EF4-FFF2-40B4-BE49-F238E27FC236}">
                <a16:creationId xmlns:a16="http://schemas.microsoft.com/office/drawing/2014/main" id="{0DC7E895-1FFA-420F-B564-B5D9138D7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40905" y="3820002"/>
            <a:ext cx="914400" cy="914400"/>
          </a:xfrm>
          <a:prstGeom prst="rect">
            <a:avLst/>
          </a:prstGeom>
        </p:spPr>
      </p:pic>
      <p:sp>
        <p:nvSpPr>
          <p:cNvPr id="33" name="Rectangle 32">
            <a:extLst>
              <a:ext uri="{FF2B5EF4-FFF2-40B4-BE49-F238E27FC236}">
                <a16:creationId xmlns:a16="http://schemas.microsoft.com/office/drawing/2014/main" id="{851DF9CE-DFA9-47E5-ABA5-52E8261DD8FF}"/>
              </a:ext>
            </a:extLst>
          </p:cNvPr>
          <p:cNvSpPr/>
          <p:nvPr/>
        </p:nvSpPr>
        <p:spPr>
          <a:xfrm>
            <a:off x="532818" y="4910335"/>
            <a:ext cx="11138482" cy="103353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solidFill>
                <a:schemeClr val="bg2"/>
              </a:solidFill>
            </a:endParaRPr>
          </a:p>
        </p:txBody>
      </p:sp>
      <p:sp>
        <p:nvSpPr>
          <p:cNvPr id="46" name="Arrow: Pentagon 45">
            <a:extLst>
              <a:ext uri="{FF2B5EF4-FFF2-40B4-BE49-F238E27FC236}">
                <a16:creationId xmlns:a16="http://schemas.microsoft.com/office/drawing/2014/main" id="{219B18AA-172D-4971-B0AC-C97F57B7A086}"/>
              </a:ext>
            </a:extLst>
          </p:cNvPr>
          <p:cNvSpPr/>
          <p:nvPr/>
        </p:nvSpPr>
        <p:spPr>
          <a:xfrm>
            <a:off x="532818" y="4910335"/>
            <a:ext cx="2130171" cy="1033530"/>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17">
            <a:extLst>
              <a:ext uri="{FF2B5EF4-FFF2-40B4-BE49-F238E27FC236}">
                <a16:creationId xmlns:a16="http://schemas.microsoft.com/office/drawing/2014/main" id="{27E2E428-8FD4-4264-8EB8-9D69155F5A36}"/>
              </a:ext>
            </a:extLst>
          </p:cNvPr>
          <p:cNvSpPr>
            <a:spLocks noGrp="1"/>
          </p:cNvSpPr>
          <p:nvPr>
            <p:ph type="body" sz="quarter" idx="16"/>
          </p:nvPr>
        </p:nvSpPr>
        <p:spPr>
          <a:xfrm>
            <a:off x="2876183" y="4910335"/>
            <a:ext cx="8188020" cy="1033530"/>
          </a:xfrm>
          <a:prstGeom prst="rect">
            <a:avLst/>
          </a:prstGeom>
        </p:spPr>
        <p:txBody>
          <a:bodyPr bIns="0" anchor="ctr" anchorCtr="0">
            <a:noAutofit/>
          </a:bodyPr>
          <a:lstStyle>
            <a:lvl1pPr marL="0" indent="0" algn="l">
              <a:lnSpc>
                <a:spcPct val="100000"/>
              </a:lnSpc>
              <a:buFontTx/>
              <a:buNone/>
              <a:defRPr sz="2400" b="0">
                <a:solidFill>
                  <a:srgbClr val="000000"/>
                </a:solidFill>
                <a:latin typeface="+mn-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pic>
        <p:nvPicPr>
          <p:cNvPr id="48" name="Graphic 47" descr="Compass outline">
            <a:extLst>
              <a:ext uri="{FF2B5EF4-FFF2-40B4-BE49-F238E27FC236}">
                <a16:creationId xmlns:a16="http://schemas.microsoft.com/office/drawing/2014/main" id="{F87BD7E0-8791-4AD2-9B17-B6082F1EDF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40905" y="4969900"/>
            <a:ext cx="914400" cy="914400"/>
          </a:xfrm>
          <a:prstGeom prst="rect">
            <a:avLst/>
          </a:prstGeom>
        </p:spPr>
      </p:pic>
      <p:sp>
        <p:nvSpPr>
          <p:cNvPr id="21" name="Text Placeholder 17">
            <a:extLst>
              <a:ext uri="{FF2B5EF4-FFF2-40B4-BE49-F238E27FC236}">
                <a16:creationId xmlns:a16="http://schemas.microsoft.com/office/drawing/2014/main" id="{3C26F9D2-88A2-4853-B4D9-3821623F9504}"/>
              </a:ext>
            </a:extLst>
          </p:cNvPr>
          <p:cNvSpPr>
            <a:spLocks noGrp="1"/>
          </p:cNvSpPr>
          <p:nvPr>
            <p:ph type="body" sz="quarter" idx="17"/>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3600" b="1">
                <a:solidFill>
                  <a:schemeClr val="accent3"/>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spTree>
    <p:extLst>
      <p:ext uri="{BB962C8B-B14F-4D97-AF65-F5344CB8AC3E}">
        <p14:creationId xmlns:p14="http://schemas.microsoft.com/office/powerpoint/2010/main" val="973494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uilding Block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hasCustomPrompt="1"/>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40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The Key Components</a:t>
            </a:r>
            <a:endParaRPr lang="en-GB"/>
          </a:p>
        </p:txBody>
      </p:sp>
      <p:graphicFrame>
        <p:nvGraphicFramePr>
          <p:cNvPr id="4" name="Diagram 3">
            <a:extLst>
              <a:ext uri="{FF2B5EF4-FFF2-40B4-BE49-F238E27FC236}">
                <a16:creationId xmlns:a16="http://schemas.microsoft.com/office/drawing/2014/main" id="{475F0298-8061-41AA-AB93-9C63C2932A01}"/>
              </a:ext>
            </a:extLst>
          </p:cNvPr>
          <p:cNvGraphicFramePr/>
          <p:nvPr/>
        </p:nvGraphicFramePr>
        <p:xfrm>
          <a:off x="2032000" y="1769278"/>
          <a:ext cx="8128000" cy="3651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BBBA80CC-DE98-49EF-AC27-F06E800BB0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96919" y="6061936"/>
            <a:ext cx="598113" cy="525327"/>
          </a:xfrm>
          <a:prstGeom prst="rect">
            <a:avLst/>
          </a:prstGeom>
          <a:ln>
            <a:noFill/>
          </a:ln>
        </p:spPr>
      </p:pic>
    </p:spTree>
    <p:extLst>
      <p:ext uri="{BB962C8B-B14F-4D97-AF65-F5344CB8AC3E}">
        <p14:creationId xmlns:p14="http://schemas.microsoft.com/office/powerpoint/2010/main" val="21851873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ue/Routine/Rew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11A8D-375E-41DF-AA43-AD77D00FE397}"/>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7">
            <a:extLst>
              <a:ext uri="{FF2B5EF4-FFF2-40B4-BE49-F238E27FC236}">
                <a16:creationId xmlns:a16="http://schemas.microsoft.com/office/drawing/2014/main" id="{E78B2278-02C0-40C7-85EF-8C39ED845B1E}"/>
              </a:ext>
            </a:extLst>
          </p:cNvPr>
          <p:cNvSpPr>
            <a:spLocks noGrp="1"/>
          </p:cNvSpPr>
          <p:nvPr>
            <p:ph type="body" sz="quarter" idx="10"/>
          </p:nvPr>
        </p:nvSpPr>
        <p:spPr>
          <a:xfrm>
            <a:off x="532819" y="462292"/>
            <a:ext cx="10554281" cy="1033530"/>
          </a:xfrm>
          <a:prstGeom prst="rect">
            <a:avLst/>
          </a:prstGeom>
        </p:spPr>
        <p:txBody>
          <a:bodyPr bIns="0" anchor="ctr" anchorCtr="0">
            <a:normAutofit/>
          </a:bodyPr>
          <a:lstStyle>
            <a:lvl1pPr marL="0" indent="0">
              <a:lnSpc>
                <a:spcPct val="100000"/>
              </a:lnSpc>
              <a:spcBef>
                <a:spcPts val="0"/>
              </a:spcBef>
              <a:buFontTx/>
              <a:buNone/>
              <a:defRPr sz="4000" b="1">
                <a:solidFill>
                  <a:schemeClr val="accent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Master text styles</a:t>
            </a:r>
          </a:p>
        </p:txBody>
      </p:sp>
      <p:graphicFrame>
        <p:nvGraphicFramePr>
          <p:cNvPr id="2" name="Diagram 1">
            <a:extLst>
              <a:ext uri="{FF2B5EF4-FFF2-40B4-BE49-F238E27FC236}">
                <a16:creationId xmlns:a16="http://schemas.microsoft.com/office/drawing/2014/main" id="{AC8DD9F9-B396-473C-92E8-08C80C032B56}"/>
              </a:ext>
            </a:extLst>
          </p:cNvPr>
          <p:cNvGraphicFramePr/>
          <p:nvPr/>
        </p:nvGraphicFramePr>
        <p:xfrm>
          <a:off x="2724245" y="1649105"/>
          <a:ext cx="6743510" cy="4495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D2424CB-E5EE-4A9C-85F5-3C839DE4C8BD}"/>
              </a:ext>
            </a:extLst>
          </p:cNvPr>
          <p:cNvSpPr txBox="1"/>
          <p:nvPr/>
        </p:nvSpPr>
        <p:spPr>
          <a:xfrm>
            <a:off x="199411" y="6024606"/>
            <a:ext cx="11793177" cy="261610"/>
          </a:xfrm>
          <a:prstGeom prst="rect">
            <a:avLst/>
          </a:prstGeom>
          <a:noFill/>
        </p:spPr>
        <p:txBody>
          <a:bodyPr wrap="square" rtlCol="0">
            <a:spAutoFit/>
          </a:bodyPr>
          <a:lstStyle/>
          <a:p>
            <a:pPr algn="ctr"/>
            <a:r>
              <a:rPr lang="en-GB" sz="1100"/>
              <a:t>Graphic based on Duhigg, C. </a:t>
            </a:r>
            <a:r>
              <a:rPr lang="en-GB" sz="1100" i="1"/>
              <a:t>‘The Power of Habit: Why We Do What We Do and How to Change’</a:t>
            </a:r>
          </a:p>
        </p:txBody>
      </p:sp>
    </p:spTree>
    <p:extLst>
      <p:ext uri="{BB962C8B-B14F-4D97-AF65-F5344CB8AC3E}">
        <p14:creationId xmlns:p14="http://schemas.microsoft.com/office/powerpoint/2010/main" val="2641805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Tuesday, 1 May 2018</a:t>
            </a:r>
            <a:endParaRPr lang="en-GB" dirty="0"/>
          </a:p>
        </p:txBody>
      </p:sp>
      <p:sp>
        <p:nvSpPr>
          <p:cNvPr id="4" name="Footer Placeholder 3"/>
          <p:cNvSpPr>
            <a:spLocks noGrp="1"/>
          </p:cNvSpPr>
          <p:nvPr>
            <p:ph type="ftr" sz="quarter" idx="11"/>
          </p:nvPr>
        </p:nvSpPr>
        <p:spPr/>
        <p:txBody>
          <a:bodyPr/>
          <a:lstStyle/>
          <a:p>
            <a:r>
              <a:rPr lang="en-GB" dirty="0"/>
              <a:t>OFFICIAL – SENSITIVE</a:t>
            </a:r>
          </a:p>
        </p:txBody>
      </p:sp>
      <p:sp>
        <p:nvSpPr>
          <p:cNvPr id="5" name="Slide Number Placeholder 4"/>
          <p:cNvSpPr>
            <a:spLocks noGrp="1"/>
          </p:cNvSpPr>
          <p:nvPr>
            <p:ph type="sldNum" sz="quarter" idx="12"/>
          </p:nvPr>
        </p:nvSpPr>
        <p:spPr/>
        <p:txBody>
          <a:bodyPr/>
          <a:lstStyle/>
          <a:p>
            <a:fld id="{DE2C65E8-42CD-40E1-AA3B-13A5781E6586}" type="slidenum">
              <a:rPr lang="en-GB" smtClean="0"/>
              <a:t>‹#›</a:t>
            </a:fld>
            <a:endParaRPr lang="en-GB" dirty="0"/>
          </a:p>
        </p:txBody>
      </p:sp>
      <p:cxnSp>
        <p:nvCxnSpPr>
          <p:cNvPr id="6" name="Straight Connector 5"/>
          <p:cNvCxnSpPr/>
          <p:nvPr userDrawn="1"/>
        </p:nvCxnSpPr>
        <p:spPr>
          <a:xfrm>
            <a:off x="119063" y="1135586"/>
            <a:ext cx="11953876" cy="0"/>
          </a:xfrm>
          <a:prstGeom prst="line">
            <a:avLst/>
          </a:prstGeom>
          <a:ln w="12700">
            <a:gradFill>
              <a:gsLst>
                <a:gs pos="75000">
                  <a:srgbClr val="00AD93"/>
                </a:gs>
                <a:gs pos="50000">
                  <a:srgbClr val="00BEB7"/>
                </a:gs>
                <a:gs pos="25000">
                  <a:srgbClr val="2B8CC4"/>
                </a:gs>
                <a:gs pos="0">
                  <a:srgbClr val="005EA5"/>
                </a:gs>
                <a:gs pos="100000">
                  <a:srgbClr val="46B24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96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Interacting virtual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182B87-E52B-47AF-866E-34F709367D82}"/>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Layer>
                </a14:imgProps>
              </a:ext>
              <a:ext uri="{28A0092B-C50C-407E-A947-70E740481C1C}">
                <a14:useLocalDpi xmlns:a14="http://schemas.microsoft.com/office/drawing/2010/main" val="0"/>
              </a:ext>
            </a:extLst>
          </a:blip>
          <a:srcRect l="17382" t="14919" r="6207" b="12454"/>
          <a:stretch/>
        </p:blipFill>
        <p:spPr>
          <a:xfrm>
            <a:off x="199411" y="188835"/>
            <a:ext cx="11793178" cy="6480329"/>
          </a:xfrm>
          <a:prstGeom prst="rect">
            <a:avLst/>
          </a:prstGeom>
        </p:spPr>
      </p:pic>
      <p:sp>
        <p:nvSpPr>
          <p:cNvPr id="7" name="Rectangle 6">
            <a:extLst>
              <a:ext uri="{FF2B5EF4-FFF2-40B4-BE49-F238E27FC236}">
                <a16:creationId xmlns:a16="http://schemas.microsoft.com/office/drawing/2014/main" id="{D613AC3E-5098-45C8-A182-A330FA8266B7}"/>
              </a:ext>
            </a:extLst>
          </p:cNvPr>
          <p:cNvSpPr/>
          <p:nvPr/>
        </p:nvSpPr>
        <p:spPr>
          <a:xfrm>
            <a:off x="1008411" y="850316"/>
            <a:ext cx="10175178" cy="5157367"/>
          </a:xfrm>
          <a:prstGeom prst="rect">
            <a:avLst/>
          </a:prstGeom>
          <a:solidFill>
            <a:schemeClr val="bg1">
              <a:alpha val="89804"/>
            </a:schemeClr>
          </a:solidFill>
          <a:ln w="76200">
            <a:noFill/>
            <a:prstDash val="solid"/>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4">
            <a:extLst>
              <a:ext uri="{FF2B5EF4-FFF2-40B4-BE49-F238E27FC236}">
                <a16:creationId xmlns:a16="http://schemas.microsoft.com/office/drawing/2014/main" id="{067DBE48-7A78-4B02-9052-20945B5AAAFB}"/>
              </a:ext>
            </a:extLst>
          </p:cNvPr>
          <p:cNvSpPr txBox="1">
            <a:spLocks/>
          </p:cNvSpPr>
          <p:nvPr/>
        </p:nvSpPr>
        <p:spPr>
          <a:xfrm>
            <a:off x="1008411" y="481264"/>
            <a:ext cx="10175178" cy="5358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200">
              <a:latin typeface="Montserrat SemiBold" panose="00000700000000000000" pitchFamily="50" charset="0"/>
            </a:endParaRPr>
          </a:p>
        </p:txBody>
      </p:sp>
      <p:sp>
        <p:nvSpPr>
          <p:cNvPr id="9" name="TextBox 8">
            <a:extLst>
              <a:ext uri="{FF2B5EF4-FFF2-40B4-BE49-F238E27FC236}">
                <a16:creationId xmlns:a16="http://schemas.microsoft.com/office/drawing/2014/main" id="{D4D7D207-B6B9-4D61-BD84-F7EDEA2C8CAB}"/>
              </a:ext>
            </a:extLst>
          </p:cNvPr>
          <p:cNvSpPr txBox="1"/>
          <p:nvPr/>
        </p:nvSpPr>
        <p:spPr>
          <a:xfrm>
            <a:off x="2335463" y="850316"/>
            <a:ext cx="7521074" cy="1477328"/>
          </a:xfrm>
          <a:prstGeom prst="rect">
            <a:avLst/>
          </a:prstGeom>
          <a:noFill/>
        </p:spPr>
        <p:txBody>
          <a:bodyPr wrap="square" anchor="ctr" anchorCtr="0">
            <a:noAutofit/>
          </a:bodyPr>
          <a:lstStyle/>
          <a:p>
            <a:pPr algn="ctr"/>
            <a:r>
              <a:rPr lang="en-GB" sz="4800">
                <a:solidFill>
                  <a:schemeClr val="accent1"/>
                </a:solidFill>
                <a:latin typeface="+mj-lt"/>
              </a:rPr>
              <a:t>Interacting virtually</a:t>
            </a:r>
            <a:endParaRPr lang="en-GB" sz="2000">
              <a:solidFill>
                <a:schemeClr val="accent1"/>
              </a:solidFill>
              <a:latin typeface="+mj-lt"/>
            </a:endParaRPr>
          </a:p>
        </p:txBody>
      </p:sp>
      <p:sp>
        <p:nvSpPr>
          <p:cNvPr id="19" name="Rectangle 18">
            <a:extLst>
              <a:ext uri="{FF2B5EF4-FFF2-40B4-BE49-F238E27FC236}">
                <a16:creationId xmlns:a16="http://schemas.microsoft.com/office/drawing/2014/main" id="{96E637C9-C50B-44E1-9416-00A97E18DFFB}"/>
              </a:ext>
            </a:extLst>
          </p:cNvPr>
          <p:cNvSpPr/>
          <p:nvPr/>
        </p:nvSpPr>
        <p:spPr>
          <a:xfrm>
            <a:off x="199412" y="188836"/>
            <a:ext cx="11793177" cy="6480329"/>
          </a:xfrm>
          <a:prstGeom prst="rect">
            <a:avLst/>
          </a:prstGeom>
          <a:noFill/>
          <a:ln w="3810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7" name="Table 2">
            <a:extLst>
              <a:ext uri="{FF2B5EF4-FFF2-40B4-BE49-F238E27FC236}">
                <a16:creationId xmlns:a16="http://schemas.microsoft.com/office/drawing/2014/main" id="{EC9F9766-260F-4A8D-83E4-255B98508383}"/>
              </a:ext>
            </a:extLst>
          </p:cNvPr>
          <p:cNvGraphicFramePr>
            <a:graphicFrameLocks noGrp="1"/>
          </p:cNvGraphicFramePr>
          <p:nvPr/>
        </p:nvGraphicFramePr>
        <p:xfrm>
          <a:off x="1688298" y="2224060"/>
          <a:ext cx="8856000" cy="3312000"/>
        </p:xfrm>
        <a:graphic>
          <a:graphicData uri="http://schemas.openxmlformats.org/drawingml/2006/table">
            <a:tbl>
              <a:tblPr firstRow="1" bandRow="1">
                <a:tableStyleId>{5940675A-B579-460E-94D1-54222C63F5DA}</a:tableStyleId>
              </a:tblPr>
              <a:tblGrid>
                <a:gridCol w="1097432">
                  <a:extLst>
                    <a:ext uri="{9D8B030D-6E8A-4147-A177-3AD203B41FA5}">
                      <a16:colId xmlns:a16="http://schemas.microsoft.com/office/drawing/2014/main" val="2330733714"/>
                    </a:ext>
                  </a:extLst>
                </a:gridCol>
                <a:gridCol w="3330568">
                  <a:extLst>
                    <a:ext uri="{9D8B030D-6E8A-4147-A177-3AD203B41FA5}">
                      <a16:colId xmlns:a16="http://schemas.microsoft.com/office/drawing/2014/main" val="1291133264"/>
                    </a:ext>
                  </a:extLst>
                </a:gridCol>
                <a:gridCol w="1060679">
                  <a:extLst>
                    <a:ext uri="{9D8B030D-6E8A-4147-A177-3AD203B41FA5}">
                      <a16:colId xmlns:a16="http://schemas.microsoft.com/office/drawing/2014/main" val="1658814418"/>
                    </a:ext>
                  </a:extLst>
                </a:gridCol>
                <a:gridCol w="3367321">
                  <a:extLst>
                    <a:ext uri="{9D8B030D-6E8A-4147-A177-3AD203B41FA5}">
                      <a16:colId xmlns:a16="http://schemas.microsoft.com/office/drawing/2014/main" val="2119814372"/>
                    </a:ext>
                  </a:extLst>
                </a:gridCol>
              </a:tblGrid>
              <a:tr h="828000">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Discussion:</a:t>
                      </a:r>
                    </a:p>
                    <a:p>
                      <a:r>
                        <a:rPr lang="en-GB" sz="1400">
                          <a:latin typeface="Montserrat" panose="00000500000000000000" pitchFamily="50" charset="0"/>
                        </a:rPr>
                        <a:t>Contribute verbally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Breakout room:</a:t>
                      </a:r>
                    </a:p>
                    <a:p>
                      <a:r>
                        <a:rPr lang="en-GB" sz="1400">
                          <a:latin typeface="Montserrat" panose="00000500000000000000" pitchFamily="50" charset="0"/>
                        </a:rPr>
                        <a:t>Ensure video is connected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9801366"/>
                  </a:ext>
                </a:extLst>
              </a:tr>
              <a:tr h="828000">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Whiteboard: </a:t>
                      </a:r>
                    </a:p>
                    <a:p>
                      <a:r>
                        <a:rPr lang="en-GB" sz="1400">
                          <a:latin typeface="Montserrat" panose="00000500000000000000" pitchFamily="50" charset="0"/>
                        </a:rPr>
                        <a:t>For idea contribution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Activity timing:</a:t>
                      </a:r>
                    </a:p>
                    <a:p>
                      <a:r>
                        <a:rPr lang="en-GB" sz="1400">
                          <a:latin typeface="Montserrat" panose="00000500000000000000" pitchFamily="50" charset="0"/>
                        </a:rPr>
                        <a:t>For groups activity, agree who will be timekeeper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8817600"/>
                  </a:ext>
                </a:extLst>
              </a:tr>
              <a:tr h="828000">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Chat box:</a:t>
                      </a:r>
                    </a:p>
                    <a:p>
                      <a:r>
                        <a:rPr lang="en-GB" sz="1400">
                          <a:latin typeface="Montserrat" panose="00000500000000000000" pitchFamily="50" charset="0"/>
                        </a:rPr>
                        <a:t>When invited; avoid using when the facilitator is presenting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Poll:</a:t>
                      </a:r>
                    </a:p>
                    <a:p>
                      <a:r>
                        <a:rPr lang="en-GB" sz="1400">
                          <a:latin typeface="Montserrat" panose="00000500000000000000" pitchFamily="50" charset="0"/>
                        </a:rPr>
                        <a:t>Answers are anonymous and aggregated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4997643"/>
                  </a:ext>
                </a:extLst>
              </a:tr>
              <a:tr h="828000">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400" kern="1200">
                          <a:solidFill>
                            <a:srgbClr val="0ABAB6"/>
                          </a:solidFill>
                          <a:latin typeface="Montserrat SemiBold" panose="00000700000000000000" pitchFamily="50" charset="0"/>
                          <a:ea typeface="+mn-ea"/>
                          <a:cs typeface="+mn-cs"/>
                        </a:rPr>
                        <a:t>Emoticons: </a:t>
                      </a:r>
                    </a:p>
                    <a:p>
                      <a:r>
                        <a:rPr lang="en-GB" sz="1400">
                          <a:latin typeface="Montserrat" panose="00000500000000000000" pitchFamily="50" charset="0"/>
                        </a:rPr>
                        <a:t>To provide feedback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GB" sz="1400">
                        <a:latin typeface="Montserrat" panose="00000500000000000000"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7516008"/>
                  </a:ext>
                </a:extLst>
              </a:tr>
            </a:tbl>
          </a:graphicData>
        </a:graphic>
      </p:graphicFrame>
      <p:pic>
        <p:nvPicPr>
          <p:cNvPr id="28" name="Graphic 27" descr="Chat outline">
            <a:extLst>
              <a:ext uri="{FF2B5EF4-FFF2-40B4-BE49-F238E27FC236}">
                <a16:creationId xmlns:a16="http://schemas.microsoft.com/office/drawing/2014/main" id="{3FE775E3-F237-480A-B02D-6D53FF6D47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872105" y="2282775"/>
            <a:ext cx="731520" cy="731520"/>
          </a:xfrm>
          <a:prstGeom prst="rect">
            <a:avLst/>
          </a:prstGeom>
        </p:spPr>
      </p:pic>
      <p:pic>
        <p:nvPicPr>
          <p:cNvPr id="29" name="Graphic 28" descr="Blackboard outline">
            <a:extLst>
              <a:ext uri="{FF2B5EF4-FFF2-40B4-BE49-F238E27FC236}">
                <a16:creationId xmlns:a16="http://schemas.microsoft.com/office/drawing/2014/main" id="{51519545-5502-491B-85C8-66F37136BD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872105" y="3099501"/>
            <a:ext cx="731520" cy="731520"/>
          </a:xfrm>
          <a:prstGeom prst="rect">
            <a:avLst/>
          </a:prstGeom>
        </p:spPr>
      </p:pic>
      <p:pic>
        <p:nvPicPr>
          <p:cNvPr id="30" name="Graphic 29" descr="Chat bubble outline">
            <a:extLst>
              <a:ext uri="{FF2B5EF4-FFF2-40B4-BE49-F238E27FC236}">
                <a16:creationId xmlns:a16="http://schemas.microsoft.com/office/drawing/2014/main" id="{7B6DC1BC-1149-4C9A-9D48-C4F60B3EE6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72105" y="3926513"/>
            <a:ext cx="731520" cy="731520"/>
          </a:xfrm>
          <a:prstGeom prst="rect">
            <a:avLst/>
          </a:prstGeom>
        </p:spPr>
      </p:pic>
      <p:pic>
        <p:nvPicPr>
          <p:cNvPr id="31" name="Graphic 30" descr="Clapping hands outline">
            <a:extLst>
              <a:ext uri="{FF2B5EF4-FFF2-40B4-BE49-F238E27FC236}">
                <a16:creationId xmlns:a16="http://schemas.microsoft.com/office/drawing/2014/main" id="{EB56EAA6-539E-4735-87CC-3F0E4E77CC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872105" y="4753868"/>
            <a:ext cx="731520" cy="731520"/>
          </a:xfrm>
          <a:prstGeom prst="rect">
            <a:avLst/>
          </a:prstGeom>
        </p:spPr>
      </p:pic>
      <p:pic>
        <p:nvPicPr>
          <p:cNvPr id="32" name="Graphic 31" descr="Boardroom outline">
            <a:extLst>
              <a:ext uri="{FF2B5EF4-FFF2-40B4-BE49-F238E27FC236}">
                <a16:creationId xmlns:a16="http://schemas.microsoft.com/office/drawing/2014/main" id="{3D267971-4FCB-44EE-A7A2-3CAC529669E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295720" y="2293408"/>
            <a:ext cx="731520" cy="731520"/>
          </a:xfrm>
          <a:prstGeom prst="rect">
            <a:avLst/>
          </a:prstGeom>
        </p:spPr>
      </p:pic>
      <p:pic>
        <p:nvPicPr>
          <p:cNvPr id="33" name="Graphic 32" descr="Stopwatch 25% outline">
            <a:extLst>
              <a:ext uri="{FF2B5EF4-FFF2-40B4-BE49-F238E27FC236}">
                <a16:creationId xmlns:a16="http://schemas.microsoft.com/office/drawing/2014/main" id="{C9B9F2D7-E724-454F-B7DF-5881BB19BE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295720" y="3099501"/>
            <a:ext cx="731520" cy="731520"/>
          </a:xfrm>
          <a:prstGeom prst="rect">
            <a:avLst/>
          </a:prstGeom>
        </p:spPr>
      </p:pic>
      <p:pic>
        <p:nvPicPr>
          <p:cNvPr id="34" name="Graphic 33" descr="List outline">
            <a:extLst>
              <a:ext uri="{FF2B5EF4-FFF2-40B4-BE49-F238E27FC236}">
                <a16:creationId xmlns:a16="http://schemas.microsoft.com/office/drawing/2014/main" id="{D5EFAB7B-F0B8-4E8A-A729-75CC320A0DC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295720" y="3926513"/>
            <a:ext cx="731520" cy="731520"/>
          </a:xfrm>
          <a:prstGeom prst="rect">
            <a:avLst/>
          </a:prstGeom>
        </p:spPr>
      </p:pic>
    </p:spTree>
    <p:extLst>
      <p:ext uri="{BB962C8B-B14F-4D97-AF65-F5344CB8AC3E}">
        <p14:creationId xmlns:p14="http://schemas.microsoft.com/office/powerpoint/2010/main" val="12089057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B9052FF-3E8D-4E75-876F-11F67977D01A}"/>
              </a:ext>
            </a:extLst>
          </p:cNvPr>
          <p:cNvSpPr>
            <a:spLocks noGrp="1"/>
          </p:cNvSpPr>
          <p:nvPr>
            <p:ph type="title"/>
          </p:nvPr>
        </p:nvSpPr>
        <p:spPr>
          <a:xfrm>
            <a:off x="838200" y="659219"/>
            <a:ext cx="10515600" cy="611735"/>
          </a:xfrm>
          <a:prstGeom prst="rect">
            <a:avLst/>
          </a:prstGeom>
        </p:spPr>
        <p:txBody>
          <a:bodyPr vert="horz" lIns="91440" tIns="45720" rIns="91440" bIns="45720" rtlCol="0" anchor="t">
            <a:noAutofit/>
          </a:bodyPr>
          <a:lstStyle/>
          <a:p>
            <a:r>
              <a:rPr lang="en-US"/>
              <a:t>Click to edit Master title style</a:t>
            </a:r>
            <a:endParaRPr lang="en-GB"/>
          </a:p>
        </p:txBody>
      </p:sp>
      <p:sp>
        <p:nvSpPr>
          <p:cNvPr id="7" name="Text Placeholder 2">
            <a:extLst>
              <a:ext uri="{FF2B5EF4-FFF2-40B4-BE49-F238E27FC236}">
                <a16:creationId xmlns:a16="http://schemas.microsoft.com/office/drawing/2014/main" id="{8A8CB589-179E-4BB7-8072-A7C0BFF2A1F7}"/>
              </a:ext>
            </a:extLst>
          </p:cNvPr>
          <p:cNvSpPr>
            <a:spLocks noGrp="1"/>
          </p:cNvSpPr>
          <p:nvPr>
            <p:ph idx="1" hasCustomPrompt="1"/>
          </p:nvPr>
        </p:nvSpPr>
        <p:spPr>
          <a:xfrm>
            <a:off x="838200" y="1270954"/>
            <a:ext cx="10515600" cy="4351338"/>
          </a:xfrm>
          <a:prstGeom prst="rect">
            <a:avLst/>
          </a:prstGeom>
        </p:spPr>
        <p:txBody>
          <a:bodyPr vert="horz" lIns="91440" tIns="45720" rIns="91440" bIns="45720" rtlCol="0">
            <a:noAutofit/>
          </a:bodyPr>
          <a:lstStyle>
            <a:lvl1pPr>
              <a:defRPr sz="1400"/>
            </a:lvl1pPr>
          </a:lstStyle>
          <a:p>
            <a:pPr lvl="0"/>
            <a:r>
              <a:rPr lang="en-US"/>
              <a:t>Click to edit Master text style</a:t>
            </a:r>
          </a:p>
        </p:txBody>
      </p:sp>
    </p:spTree>
    <p:extLst>
      <p:ext uri="{BB962C8B-B14F-4D97-AF65-F5344CB8AC3E}">
        <p14:creationId xmlns:p14="http://schemas.microsoft.com/office/powerpoint/2010/main" val="930678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6506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731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DE22-4D94-F808-C7CD-5B7C116E05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408E0B-F0DF-924F-47C0-5FA07900D8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AF716C-F288-F452-91EF-D54386AEB8C8}"/>
              </a:ext>
            </a:extLst>
          </p:cNvPr>
          <p:cNvSpPr>
            <a:spLocks noGrp="1"/>
          </p:cNvSpPr>
          <p:nvPr>
            <p:ph type="dt" sz="half" idx="10"/>
          </p:nvPr>
        </p:nvSpPr>
        <p:spPr/>
        <p:txBody>
          <a:bodyPr/>
          <a:lstStyle/>
          <a:p>
            <a:fld id="{6E7903B5-D7D9-4766-A5EF-E0F2392CDEE8}" type="datetimeFigureOut">
              <a:rPr lang="en-GB" smtClean="0"/>
              <a:t>25/07/2024</a:t>
            </a:fld>
            <a:endParaRPr lang="en-GB"/>
          </a:p>
        </p:txBody>
      </p:sp>
      <p:sp>
        <p:nvSpPr>
          <p:cNvPr id="5" name="Footer Placeholder 4">
            <a:extLst>
              <a:ext uri="{FF2B5EF4-FFF2-40B4-BE49-F238E27FC236}">
                <a16:creationId xmlns:a16="http://schemas.microsoft.com/office/drawing/2014/main" id="{5CE1C9B8-3C9D-05CB-C063-AAEC2FAA2C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43A35B-221D-E1E8-091C-5151EBF1DD67}"/>
              </a:ext>
            </a:extLst>
          </p:cNvPr>
          <p:cNvSpPr>
            <a:spLocks noGrp="1"/>
          </p:cNvSpPr>
          <p:nvPr>
            <p:ph type="sldNum" sz="quarter" idx="12"/>
          </p:nvPr>
        </p:nvSpPr>
        <p:spPr/>
        <p:txBody>
          <a:bodyPr/>
          <a:lstStyle/>
          <a:p>
            <a:fld id="{41B6886D-B533-42E3-8D96-9382DAC21D50}" type="slidenum">
              <a:rPr lang="en-GB" smtClean="0"/>
              <a:t>‹#›</a:t>
            </a:fld>
            <a:endParaRPr lang="en-GB"/>
          </a:p>
        </p:txBody>
      </p:sp>
    </p:spTree>
    <p:extLst>
      <p:ext uri="{BB962C8B-B14F-4D97-AF65-F5344CB8AC3E}">
        <p14:creationId xmlns:p14="http://schemas.microsoft.com/office/powerpoint/2010/main" val="39286227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Just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B4EB-1993-4FC5-85AF-83E81ED6A2F2}"/>
              </a:ext>
            </a:extLst>
          </p:cNvPr>
          <p:cNvSpPr>
            <a:spLocks noGrp="1"/>
          </p:cNvSpPr>
          <p:nvPr>
            <p:ph type="title"/>
          </p:nvPr>
        </p:nvSpPr>
        <p:spPr>
          <a:xfrm>
            <a:off x="680483" y="738391"/>
            <a:ext cx="10673317" cy="827571"/>
          </a:xfrm>
          <a:prstGeom prst="rect">
            <a:avLst/>
          </a:prstGeom>
        </p:spPr>
        <p:txBody>
          <a:bodyPr/>
          <a:lstStyle>
            <a:lvl1pPr>
              <a:defRPr sz="2400">
                <a:solidFill>
                  <a:srgbClr val="FFAA4D"/>
                </a:solidFill>
              </a:defRPr>
            </a:lvl1pPr>
          </a:lstStyle>
          <a:p>
            <a:r>
              <a:rPr lang="en-US"/>
              <a:t>Click to edit Master title style</a:t>
            </a:r>
            <a:endParaRPr lang="en-GB"/>
          </a:p>
        </p:txBody>
      </p:sp>
      <p:sp>
        <p:nvSpPr>
          <p:cNvPr id="7" name="Rectangle 6">
            <a:extLst>
              <a:ext uri="{FF2B5EF4-FFF2-40B4-BE49-F238E27FC236}">
                <a16:creationId xmlns:a16="http://schemas.microsoft.com/office/drawing/2014/main" id="{9F60D37A-7428-47DD-A0C5-C2CAC87D57C9}"/>
              </a:ext>
            </a:extLst>
          </p:cNvPr>
          <p:cNvSpPr/>
          <p:nvPr userDrawn="1"/>
        </p:nvSpPr>
        <p:spPr>
          <a:xfrm>
            <a:off x="401399" y="396240"/>
            <a:ext cx="11389203" cy="6065520"/>
          </a:xfrm>
          <a:prstGeom prst="rect">
            <a:avLst/>
          </a:prstGeom>
          <a:noFill/>
          <a:ln w="19050">
            <a:solidFill>
              <a:srgbClr val="FFAA4D"/>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3A36"/>
              </a:solidFill>
            </a:endParaRPr>
          </a:p>
        </p:txBody>
      </p:sp>
      <p:sp>
        <p:nvSpPr>
          <p:cNvPr id="8" name="Rectangle 7">
            <a:extLst>
              <a:ext uri="{FF2B5EF4-FFF2-40B4-BE49-F238E27FC236}">
                <a16:creationId xmlns:a16="http://schemas.microsoft.com/office/drawing/2014/main" id="{54672FE3-8384-4914-92BB-622CE0CF89D8}"/>
              </a:ext>
            </a:extLst>
          </p:cNvPr>
          <p:cNvSpPr/>
          <p:nvPr userDrawn="1"/>
        </p:nvSpPr>
        <p:spPr>
          <a:xfrm>
            <a:off x="4795284" y="6166102"/>
            <a:ext cx="2626242" cy="59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3A36"/>
              </a:solidFill>
            </a:endParaRPr>
          </a:p>
        </p:txBody>
      </p:sp>
      <p:pic>
        <p:nvPicPr>
          <p:cNvPr id="9" name="Picture 8">
            <a:extLst>
              <a:ext uri="{FF2B5EF4-FFF2-40B4-BE49-F238E27FC236}">
                <a16:creationId xmlns:a16="http://schemas.microsoft.com/office/drawing/2014/main" id="{385EE590-4CCB-427D-918E-B765E65D82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6259" y="6166102"/>
            <a:ext cx="2304293" cy="591313"/>
          </a:xfrm>
          <a:prstGeom prst="rect">
            <a:avLst/>
          </a:prstGeom>
        </p:spPr>
      </p:pic>
    </p:spTree>
    <p:extLst>
      <p:ext uri="{BB962C8B-B14F-4D97-AF65-F5344CB8AC3E}">
        <p14:creationId xmlns:p14="http://schemas.microsoft.com/office/powerpoint/2010/main" val="15396713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0BB30BC-3477-4F2A-AA9F-9A0563A07569}"/>
              </a:ext>
            </a:extLst>
          </p:cNvPr>
          <p:cNvSpPr>
            <a:spLocks noGrp="1"/>
          </p:cNvSpPr>
          <p:nvPr>
            <p:ph type="title"/>
          </p:nvPr>
        </p:nvSpPr>
        <p:spPr>
          <a:xfrm>
            <a:off x="838200" y="659219"/>
            <a:ext cx="10515600" cy="1031469"/>
          </a:xfrm>
          <a:prstGeom prst="rect">
            <a:avLst/>
          </a:prstGeom>
        </p:spPr>
        <p:txBody>
          <a:bodyPr vert="horz" lIns="91440" tIns="45720" rIns="91440" bIns="45720" rtlCol="0" anchor="t">
            <a:noAutofit/>
          </a:bodyPr>
          <a:lstStyle/>
          <a:p>
            <a:r>
              <a:rPr lang="en-US"/>
              <a:t>Click to edit Master title style</a:t>
            </a:r>
            <a:endParaRPr lang="en-GB"/>
          </a:p>
        </p:txBody>
      </p:sp>
    </p:spTree>
    <p:extLst>
      <p:ext uri="{BB962C8B-B14F-4D97-AF65-F5344CB8AC3E}">
        <p14:creationId xmlns:p14="http://schemas.microsoft.com/office/powerpoint/2010/main" val="41629878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Opening Slide">
    <p:spTree>
      <p:nvGrpSpPr>
        <p:cNvPr id="1" name=""/>
        <p:cNvGrpSpPr/>
        <p:nvPr/>
      </p:nvGrpSpPr>
      <p:grpSpPr>
        <a:xfrm>
          <a:off x="0" y="0"/>
          <a:ext cx="0" cy="0"/>
          <a:chOff x="0" y="0"/>
          <a:chExt cx="0" cy="0"/>
        </a:xfrm>
      </p:grpSpPr>
      <p:pic>
        <p:nvPicPr>
          <p:cNvPr id="7" name="Picture 6" descr="Two people looking at a computer&#10;&#10;Description automatically generated with medium confidence">
            <a:extLst>
              <a:ext uri="{FF2B5EF4-FFF2-40B4-BE49-F238E27FC236}">
                <a16:creationId xmlns:a16="http://schemas.microsoft.com/office/drawing/2014/main" id="{1B3D8434-D35A-40C4-8DEC-35E21551882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22" t="9407" b="17434"/>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F1009-F2DE-46F9-9D0B-39F51CB58F1E}"/>
              </a:ext>
            </a:extLst>
          </p:cNvPr>
          <p:cNvSpPr/>
          <p:nvPr userDrawn="1"/>
        </p:nvSpPr>
        <p:spPr>
          <a:xfrm>
            <a:off x="0" y="0"/>
            <a:ext cx="12192000" cy="6858000"/>
          </a:xfrm>
          <a:prstGeom prst="rect">
            <a:avLst/>
          </a:prstGeom>
          <a:gradFill flip="none" rotWithShape="1">
            <a:gsLst>
              <a:gs pos="100000">
                <a:srgbClr val="007377">
                  <a:alpha val="75000"/>
                </a:srgbClr>
              </a:gs>
              <a:gs pos="0">
                <a:srgbClr val="59547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drawing&#10;&#10;Description automatically generated">
            <a:extLst>
              <a:ext uri="{FF2B5EF4-FFF2-40B4-BE49-F238E27FC236}">
                <a16:creationId xmlns:a16="http://schemas.microsoft.com/office/drawing/2014/main" id="{B91C29E6-9EEF-4E84-8433-239123D4D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84006" y="5436375"/>
            <a:ext cx="3223988" cy="827319"/>
          </a:xfrm>
          <a:prstGeom prst="rect">
            <a:avLst/>
          </a:prstGeom>
        </p:spPr>
      </p:pic>
      <p:sp>
        <p:nvSpPr>
          <p:cNvPr id="10" name="Rectangle 9">
            <a:extLst>
              <a:ext uri="{FF2B5EF4-FFF2-40B4-BE49-F238E27FC236}">
                <a16:creationId xmlns:a16="http://schemas.microsoft.com/office/drawing/2014/main" id="{1BB18428-965E-4256-8361-592DBD483409}"/>
              </a:ext>
            </a:extLst>
          </p:cNvPr>
          <p:cNvSpPr/>
          <p:nvPr userDrawn="1"/>
        </p:nvSpPr>
        <p:spPr>
          <a:xfrm>
            <a:off x="401399" y="396240"/>
            <a:ext cx="11389203" cy="6065520"/>
          </a:xfrm>
          <a:prstGeom prst="rect">
            <a:avLst/>
          </a:prstGeom>
          <a:noFill/>
          <a:ln w="19050">
            <a:solidFill>
              <a:schemeClr val="bg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12768DC-3B32-4305-B97A-A635C6AA0801}"/>
              </a:ext>
            </a:extLst>
          </p:cNvPr>
          <p:cNvSpPr>
            <a:spLocks noGrp="1"/>
          </p:cNvSpPr>
          <p:nvPr>
            <p:ph type="ctrTitle"/>
          </p:nvPr>
        </p:nvSpPr>
        <p:spPr>
          <a:xfrm>
            <a:off x="1524000" y="1122363"/>
            <a:ext cx="9144000" cy="2387600"/>
          </a:xfrm>
        </p:spPr>
        <p:txBody>
          <a:bodyPr anchor="b"/>
          <a:lstStyle>
            <a:lvl1pPr algn="ctr">
              <a:defRPr sz="3400"/>
            </a:lvl1pPr>
          </a:lstStyle>
          <a:p>
            <a:r>
              <a:rPr lang="en-US"/>
              <a:t>Click to edit Master title style</a:t>
            </a:r>
            <a:endParaRPr lang="en-GB"/>
          </a:p>
        </p:txBody>
      </p:sp>
      <p:sp>
        <p:nvSpPr>
          <p:cNvPr id="3" name="Subtitle 2">
            <a:extLst>
              <a:ext uri="{FF2B5EF4-FFF2-40B4-BE49-F238E27FC236}">
                <a16:creationId xmlns:a16="http://schemas.microsoft.com/office/drawing/2014/main" id="{3A7A6402-DBB7-4F52-BB4C-4C17F64ADBE5}"/>
              </a:ext>
            </a:extLst>
          </p:cNvPr>
          <p:cNvSpPr>
            <a:spLocks noGrp="1"/>
          </p:cNvSpPr>
          <p:nvPr>
            <p:ph type="subTitle" idx="1"/>
          </p:nvPr>
        </p:nvSpPr>
        <p:spPr>
          <a:xfrm>
            <a:off x="1524000" y="3805238"/>
            <a:ext cx="9144000" cy="1655762"/>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1027097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B9052FF-3E8D-4E75-876F-11F67977D01A}"/>
              </a:ext>
            </a:extLst>
          </p:cNvPr>
          <p:cNvSpPr>
            <a:spLocks noGrp="1"/>
          </p:cNvSpPr>
          <p:nvPr>
            <p:ph type="title"/>
          </p:nvPr>
        </p:nvSpPr>
        <p:spPr>
          <a:xfrm>
            <a:off x="838200" y="659219"/>
            <a:ext cx="10515600" cy="611735"/>
          </a:xfrm>
          <a:prstGeom prst="rect">
            <a:avLst/>
          </a:prstGeom>
        </p:spPr>
        <p:txBody>
          <a:bodyPr vert="horz" lIns="91440" tIns="45720" rIns="91440" bIns="45720" rtlCol="0" anchor="t">
            <a:noAutofit/>
          </a:bodyPr>
          <a:lstStyle/>
          <a:p>
            <a:r>
              <a:rPr lang="en-US"/>
              <a:t>Click to edit Master title style</a:t>
            </a:r>
            <a:endParaRPr lang="en-GB"/>
          </a:p>
        </p:txBody>
      </p:sp>
      <p:sp>
        <p:nvSpPr>
          <p:cNvPr id="7" name="Text Placeholder 2">
            <a:extLst>
              <a:ext uri="{FF2B5EF4-FFF2-40B4-BE49-F238E27FC236}">
                <a16:creationId xmlns:a16="http://schemas.microsoft.com/office/drawing/2014/main" id="{8A8CB589-179E-4BB7-8072-A7C0BFF2A1F7}"/>
              </a:ext>
            </a:extLst>
          </p:cNvPr>
          <p:cNvSpPr>
            <a:spLocks noGrp="1"/>
          </p:cNvSpPr>
          <p:nvPr>
            <p:ph idx="1" hasCustomPrompt="1"/>
          </p:nvPr>
        </p:nvSpPr>
        <p:spPr>
          <a:xfrm>
            <a:off x="838200" y="1270954"/>
            <a:ext cx="10515600" cy="4351338"/>
          </a:xfrm>
          <a:prstGeom prst="rect">
            <a:avLst/>
          </a:prstGeom>
        </p:spPr>
        <p:txBody>
          <a:bodyPr vert="horz" lIns="91440" tIns="45720" rIns="91440" bIns="45720" rtlCol="0">
            <a:noAutofit/>
          </a:bodyPr>
          <a:lstStyle>
            <a:lvl1pPr>
              <a:defRPr sz="1400"/>
            </a:lvl1pPr>
          </a:lstStyle>
          <a:p>
            <a:pPr lvl="0"/>
            <a:r>
              <a:rPr lang="en-US"/>
              <a:t>Click to edit Master text style</a:t>
            </a:r>
          </a:p>
        </p:txBody>
      </p:sp>
    </p:spTree>
    <p:extLst>
      <p:ext uri="{BB962C8B-B14F-4D97-AF65-F5344CB8AC3E}">
        <p14:creationId xmlns:p14="http://schemas.microsoft.com/office/powerpoint/2010/main" val="7438547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0BB30BC-3477-4F2A-AA9F-9A0563A07569}"/>
              </a:ext>
            </a:extLst>
          </p:cNvPr>
          <p:cNvSpPr>
            <a:spLocks noGrp="1"/>
          </p:cNvSpPr>
          <p:nvPr>
            <p:ph type="title"/>
          </p:nvPr>
        </p:nvSpPr>
        <p:spPr>
          <a:xfrm>
            <a:off x="838200" y="659219"/>
            <a:ext cx="10515600" cy="1031469"/>
          </a:xfrm>
          <a:prstGeom prst="rect">
            <a:avLst/>
          </a:prstGeom>
        </p:spPr>
        <p:txBody>
          <a:bodyPr vert="horz" lIns="91440" tIns="45720" rIns="91440" bIns="45720" rtlCol="0" anchor="t">
            <a:noAutofit/>
          </a:bodyPr>
          <a:lstStyle/>
          <a:p>
            <a:r>
              <a:rPr lang="en-US"/>
              <a:t>Click to edit Master title style</a:t>
            </a:r>
            <a:endParaRPr lang="en-GB"/>
          </a:p>
        </p:txBody>
      </p:sp>
    </p:spTree>
    <p:extLst>
      <p:ext uri="{BB962C8B-B14F-4D97-AF65-F5344CB8AC3E}">
        <p14:creationId xmlns:p14="http://schemas.microsoft.com/office/powerpoint/2010/main" val="282152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Image">
    <p:spTree>
      <p:nvGrpSpPr>
        <p:cNvPr id="1" name=""/>
        <p:cNvGrpSpPr/>
        <p:nvPr/>
      </p:nvGrpSpPr>
      <p:grpSpPr>
        <a:xfrm>
          <a:off x="0" y="0"/>
          <a:ext cx="0" cy="0"/>
          <a:chOff x="0" y="0"/>
          <a:chExt cx="0" cy="0"/>
        </a:xfrm>
      </p:grpSpPr>
      <p:sp>
        <p:nvSpPr>
          <p:cNvPr id="2" name="Title 1"/>
          <p:cNvSpPr>
            <a:spLocks noGrp="1"/>
          </p:cNvSpPr>
          <p:nvPr>
            <p:ph type="title"/>
          </p:nvPr>
        </p:nvSpPr>
        <p:spPr>
          <a:xfrm>
            <a:off x="128587" y="2348709"/>
            <a:ext cx="5760000" cy="2160587"/>
          </a:xfrm>
        </p:spPr>
        <p:txBody>
          <a:bodyPr lIns="90000" anchor="b">
            <a:normAutofit/>
          </a:bodyPr>
          <a:lstStyle>
            <a:lvl1pPr>
              <a:defRPr sz="2700">
                <a:solidFill>
                  <a:schemeClr val="tx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r>
              <a:rPr lang="en-US" dirty="0"/>
              <a:t>Tuesday, 1 May 2018</a:t>
            </a:r>
            <a:endParaRPr lang="en-GB" dirty="0"/>
          </a:p>
        </p:txBody>
      </p:sp>
      <p:sp>
        <p:nvSpPr>
          <p:cNvPr id="4" name="Footer Placeholder 3"/>
          <p:cNvSpPr>
            <a:spLocks noGrp="1"/>
          </p:cNvSpPr>
          <p:nvPr>
            <p:ph type="ftr" sz="quarter" idx="11"/>
          </p:nvPr>
        </p:nvSpPr>
        <p:spPr/>
        <p:txBody>
          <a:bodyPr/>
          <a:lstStyle/>
          <a:p>
            <a:r>
              <a:rPr lang="en-GB" dirty="0"/>
              <a:t>OFFICIAL – SENSITIVE</a:t>
            </a:r>
          </a:p>
        </p:txBody>
      </p:sp>
      <p:sp>
        <p:nvSpPr>
          <p:cNvPr id="5" name="Slide Number Placeholder 4"/>
          <p:cNvSpPr>
            <a:spLocks noGrp="1"/>
          </p:cNvSpPr>
          <p:nvPr>
            <p:ph type="sldNum" sz="quarter" idx="12"/>
          </p:nvPr>
        </p:nvSpPr>
        <p:spPr/>
        <p:txBody>
          <a:bodyPr/>
          <a:lstStyle/>
          <a:p>
            <a:fld id="{DE2C65E8-42CD-40E1-AA3B-13A5781E6586}" type="slidenum">
              <a:rPr lang="en-GB" smtClean="0"/>
              <a:pPr/>
              <a:t>‹#›</a:t>
            </a:fld>
            <a:endParaRPr lang="en-GB" dirty="0"/>
          </a:p>
        </p:txBody>
      </p:sp>
      <p:sp>
        <p:nvSpPr>
          <p:cNvPr id="9" name="Picture Placeholder 8"/>
          <p:cNvSpPr>
            <a:spLocks noGrp="1"/>
          </p:cNvSpPr>
          <p:nvPr>
            <p:ph type="pic" sz="quarter" idx="13"/>
          </p:nvPr>
        </p:nvSpPr>
        <p:spPr>
          <a:xfrm>
            <a:off x="6272887" y="1034873"/>
            <a:ext cx="5620051" cy="4788259"/>
          </a:xfrm>
        </p:spPr>
        <p:txBody>
          <a:bodyPr anchor="ctr"/>
          <a:lstStyle>
            <a:lvl1pPr algn="ctr">
              <a:defRPr/>
            </a:lvl1pPr>
          </a:lstStyle>
          <a:p>
            <a:endParaRPr lang="en-GB" dirty="0"/>
          </a:p>
        </p:txBody>
      </p:sp>
      <p:sp>
        <p:nvSpPr>
          <p:cNvPr id="15" name="Rectangle 14"/>
          <p:cNvSpPr/>
          <p:nvPr userDrawn="1"/>
        </p:nvSpPr>
        <p:spPr>
          <a:xfrm>
            <a:off x="219600" y="4673763"/>
            <a:ext cx="1440000" cy="54000"/>
          </a:xfrm>
          <a:prstGeom prst="rect">
            <a:avLst/>
          </a:prstGeom>
          <a:gradFill>
            <a:gsLst>
              <a:gs pos="75000">
                <a:srgbClr val="00AD93"/>
              </a:gs>
              <a:gs pos="50000">
                <a:srgbClr val="00BEB7"/>
              </a:gs>
              <a:gs pos="25000">
                <a:srgbClr val="2B8CC4"/>
              </a:gs>
              <a:gs pos="0">
                <a:srgbClr val="005EA5"/>
              </a:gs>
              <a:gs pos="100000">
                <a:srgbClr val="46B2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30952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2473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92293E-1CC5-4C96-AA8F-A53E4074203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CC24D01-8168-4E6D-9B2C-C6D90B672021}"/>
              </a:ext>
            </a:extLst>
          </p:cNvPr>
          <p:cNvSpPr/>
          <p:nvPr userDrawn="1"/>
        </p:nvSpPr>
        <p:spPr>
          <a:xfrm>
            <a:off x="401399" y="396240"/>
            <a:ext cx="11389203" cy="6065520"/>
          </a:xfrm>
          <a:prstGeom prst="rect">
            <a:avLst/>
          </a:prstGeom>
          <a:noFill/>
          <a:ln w="19050">
            <a:solidFill>
              <a:schemeClr val="bg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C0539A9-27C6-437D-AB32-32F738328CF6}"/>
              </a:ext>
            </a:extLst>
          </p:cNvPr>
          <p:cNvSpPr/>
          <p:nvPr userDrawn="1"/>
        </p:nvSpPr>
        <p:spPr>
          <a:xfrm>
            <a:off x="4795284" y="6166102"/>
            <a:ext cx="2626242" cy="591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556640A-121D-496B-996F-F9260EE6A0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6259" y="6166102"/>
            <a:ext cx="2304293" cy="591313"/>
          </a:xfrm>
          <a:prstGeom prst="rect">
            <a:avLst/>
          </a:prstGeom>
        </p:spPr>
      </p:pic>
    </p:spTree>
    <p:extLst>
      <p:ext uri="{BB962C8B-B14F-4D97-AF65-F5344CB8AC3E}">
        <p14:creationId xmlns:p14="http://schemas.microsoft.com/office/powerpoint/2010/main" val="2079787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332545-F987-1F68-A798-4CCBC7B16B58}"/>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27BC8BB-3915-372E-E2D5-74313E1F20DE}"/>
              </a:ext>
            </a:extLst>
          </p:cNvPr>
          <p:cNvSpPr>
            <a:spLocks noGrp="1"/>
          </p:cNvSpPr>
          <p:nvPr>
            <p:ph type="title"/>
          </p:nvPr>
        </p:nvSpPr>
        <p:spPr>
          <a:xfrm>
            <a:off x="838200" y="2651125"/>
            <a:ext cx="10515600" cy="1325563"/>
          </a:xfrm>
        </p:spPr>
        <p:txBody>
          <a:bodyPr anchor="ctr"/>
          <a:lstStyle>
            <a:lvl1pPr>
              <a:defRPr>
                <a:solidFill>
                  <a:schemeClr val="bg1"/>
                </a:solidFill>
              </a:defRPr>
            </a:lvl1pPr>
          </a:lstStyle>
          <a:p>
            <a:r>
              <a:rPr lang="en-US"/>
              <a:t>Click to edit Master title style</a:t>
            </a:r>
            <a:endParaRPr lang="en-GB"/>
          </a:p>
        </p:txBody>
      </p:sp>
      <p:grpSp>
        <p:nvGrpSpPr>
          <p:cNvPr id="8" name="Group 7">
            <a:extLst>
              <a:ext uri="{FF2B5EF4-FFF2-40B4-BE49-F238E27FC236}">
                <a16:creationId xmlns:a16="http://schemas.microsoft.com/office/drawing/2014/main" id="{8F15B9AA-E2F9-605A-383E-B5A47177D92D}"/>
              </a:ext>
            </a:extLst>
          </p:cNvPr>
          <p:cNvGrpSpPr/>
          <p:nvPr userDrawn="1"/>
        </p:nvGrpSpPr>
        <p:grpSpPr>
          <a:xfrm>
            <a:off x="401399" y="396240"/>
            <a:ext cx="11389203" cy="6065520"/>
            <a:chOff x="401399" y="396240"/>
            <a:chExt cx="11389203" cy="6065520"/>
          </a:xfrm>
        </p:grpSpPr>
        <p:cxnSp>
          <p:nvCxnSpPr>
            <p:cNvPr id="9" name="Straight Connector 8">
              <a:extLst>
                <a:ext uri="{FF2B5EF4-FFF2-40B4-BE49-F238E27FC236}">
                  <a16:creationId xmlns:a16="http://schemas.microsoft.com/office/drawing/2014/main" id="{D96AC7A2-3522-D134-EA6F-D7FB5070820D}"/>
                </a:ext>
              </a:extLst>
            </p:cNvPr>
            <p:cNvCxnSpPr>
              <a:cxnSpLocks/>
            </p:cNvCxnSpPr>
            <p:nvPr/>
          </p:nvCxnSpPr>
          <p:spPr>
            <a:xfrm>
              <a:off x="401399" y="396240"/>
              <a:ext cx="0" cy="60655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5C402E-3D13-B5C4-55DC-881C232C8277}"/>
                </a:ext>
              </a:extLst>
            </p:cNvPr>
            <p:cNvCxnSpPr>
              <a:cxnSpLocks/>
            </p:cNvCxnSpPr>
            <p:nvPr/>
          </p:nvCxnSpPr>
          <p:spPr>
            <a:xfrm>
              <a:off x="11790602" y="396240"/>
              <a:ext cx="0" cy="603758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759171-0A0B-8EC5-B551-0C38079B898D}"/>
                </a:ext>
              </a:extLst>
            </p:cNvPr>
            <p:cNvCxnSpPr>
              <a:cxnSpLocks/>
            </p:cNvCxnSpPr>
            <p:nvPr/>
          </p:nvCxnSpPr>
          <p:spPr>
            <a:xfrm>
              <a:off x="401399" y="396240"/>
              <a:ext cx="11389203"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ABF0C9-A6CD-E550-5EF4-D7A53F6E7DFD}"/>
                </a:ext>
              </a:extLst>
            </p:cNvPr>
            <p:cNvCxnSpPr>
              <a:cxnSpLocks/>
            </p:cNvCxnSpPr>
            <p:nvPr/>
          </p:nvCxnSpPr>
          <p:spPr>
            <a:xfrm>
              <a:off x="401399" y="6461760"/>
              <a:ext cx="3960000"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DCBDFF0-FDA2-CF9A-4667-D0B3164F3E28}"/>
                </a:ext>
              </a:extLst>
            </p:cNvPr>
            <p:cNvCxnSpPr>
              <a:cxnSpLocks/>
            </p:cNvCxnSpPr>
            <p:nvPr/>
          </p:nvCxnSpPr>
          <p:spPr>
            <a:xfrm>
              <a:off x="7830602" y="6433820"/>
              <a:ext cx="3960000"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98294227-3ED6-B67A-BA10-88BB33375F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spTree>
    <p:extLst>
      <p:ext uri="{BB962C8B-B14F-4D97-AF65-F5344CB8AC3E}">
        <p14:creationId xmlns:p14="http://schemas.microsoft.com/office/powerpoint/2010/main" val="31112967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992ED-5D99-4C2D-A9FA-FB4FCDF6A8A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7B32FCC4-A988-45B1-BDE5-6FDC89FE1109}"/>
              </a:ext>
            </a:extLst>
          </p:cNvPr>
          <p:cNvSpPr>
            <a:spLocks noGrp="1"/>
          </p:cNvSpPr>
          <p:nvPr>
            <p:ph type="title"/>
          </p:nvPr>
        </p:nvSpPr>
        <p:spPr>
          <a:xfrm>
            <a:off x="838200" y="2651125"/>
            <a:ext cx="10515600" cy="1325563"/>
          </a:xfrm>
        </p:spPr>
        <p:txBody>
          <a:bodyPr anchor="ctr"/>
          <a:lstStyle>
            <a:lvl1pPr>
              <a:defRPr>
                <a:solidFill>
                  <a:schemeClr val="bg1"/>
                </a:solidFill>
              </a:defRPr>
            </a:lvl1pPr>
          </a:lstStyle>
          <a:p>
            <a:r>
              <a:rPr lang="en-US"/>
              <a:t>Click to edit Master title style</a:t>
            </a:r>
            <a:endParaRPr lang="en-GB"/>
          </a:p>
        </p:txBody>
      </p:sp>
      <p:grpSp>
        <p:nvGrpSpPr>
          <p:cNvPr id="2" name="Group 1">
            <a:extLst>
              <a:ext uri="{FF2B5EF4-FFF2-40B4-BE49-F238E27FC236}">
                <a16:creationId xmlns:a16="http://schemas.microsoft.com/office/drawing/2014/main" id="{73E82173-028A-4D7D-8B53-63A665C708E5}"/>
              </a:ext>
            </a:extLst>
          </p:cNvPr>
          <p:cNvGrpSpPr/>
          <p:nvPr userDrawn="1"/>
        </p:nvGrpSpPr>
        <p:grpSpPr>
          <a:xfrm>
            <a:off x="401399" y="396240"/>
            <a:ext cx="11389203" cy="6065520"/>
            <a:chOff x="401399" y="396240"/>
            <a:chExt cx="11389203" cy="6065520"/>
          </a:xfrm>
        </p:grpSpPr>
        <p:cxnSp>
          <p:nvCxnSpPr>
            <p:cNvPr id="5" name="Straight Connector 4">
              <a:extLst>
                <a:ext uri="{FF2B5EF4-FFF2-40B4-BE49-F238E27FC236}">
                  <a16:creationId xmlns:a16="http://schemas.microsoft.com/office/drawing/2014/main" id="{9F11890C-C35E-1941-A356-63D8DC0EDDA5}"/>
                </a:ext>
              </a:extLst>
            </p:cNvPr>
            <p:cNvCxnSpPr>
              <a:cxnSpLocks/>
            </p:cNvCxnSpPr>
            <p:nvPr/>
          </p:nvCxnSpPr>
          <p:spPr>
            <a:xfrm>
              <a:off x="401399" y="396240"/>
              <a:ext cx="0" cy="60655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BACD9E8-4F36-A6B7-1968-19F77D973C0F}"/>
                </a:ext>
              </a:extLst>
            </p:cNvPr>
            <p:cNvCxnSpPr>
              <a:cxnSpLocks/>
            </p:cNvCxnSpPr>
            <p:nvPr/>
          </p:nvCxnSpPr>
          <p:spPr>
            <a:xfrm>
              <a:off x="11790602" y="396240"/>
              <a:ext cx="0" cy="603758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F47D66D-F63A-E8B3-1900-C7E8B2EB4134}"/>
                </a:ext>
              </a:extLst>
            </p:cNvPr>
            <p:cNvCxnSpPr>
              <a:cxnSpLocks/>
            </p:cNvCxnSpPr>
            <p:nvPr/>
          </p:nvCxnSpPr>
          <p:spPr>
            <a:xfrm>
              <a:off x="401399" y="396240"/>
              <a:ext cx="11389203"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F45292-D4D2-C260-5612-C80046F69B2F}"/>
                </a:ext>
              </a:extLst>
            </p:cNvPr>
            <p:cNvCxnSpPr>
              <a:cxnSpLocks/>
            </p:cNvCxnSpPr>
            <p:nvPr/>
          </p:nvCxnSpPr>
          <p:spPr>
            <a:xfrm>
              <a:off x="401399" y="6461760"/>
              <a:ext cx="3960000"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BD122C-D0AD-1E21-C358-6843CFCAF78C}"/>
                </a:ext>
              </a:extLst>
            </p:cNvPr>
            <p:cNvCxnSpPr>
              <a:cxnSpLocks/>
            </p:cNvCxnSpPr>
            <p:nvPr/>
          </p:nvCxnSpPr>
          <p:spPr>
            <a:xfrm>
              <a:off x="7830602" y="6433820"/>
              <a:ext cx="3960000"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5B82681C-5413-0DF8-5042-445E15AE9B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spTree>
    <p:extLst>
      <p:ext uri="{BB962C8B-B14F-4D97-AF65-F5344CB8AC3E}">
        <p14:creationId xmlns:p14="http://schemas.microsoft.com/office/powerpoint/2010/main" val="29695590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Break Al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33CA2B-E693-4D95-BEB2-5AC94AE37E0D}"/>
              </a:ext>
            </a:extLst>
          </p:cNvPr>
          <p:cNvSpPr>
            <a:spLocks noGrp="1"/>
          </p:cNvSpPr>
          <p:nvPr>
            <p:ph type="title"/>
          </p:nvPr>
        </p:nvSpPr>
        <p:spPr>
          <a:xfrm>
            <a:off x="838200" y="2651125"/>
            <a:ext cx="10515600"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992699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52B0-9E7F-4CC7-BDA0-535C143CFD8E}"/>
              </a:ext>
            </a:extLst>
          </p:cNvPr>
          <p:cNvSpPr>
            <a:spLocks noGrp="1"/>
          </p:cNvSpPr>
          <p:nvPr>
            <p:ph type="title"/>
          </p:nvPr>
        </p:nvSpPr>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1B05E862-7FD3-4E63-9945-86A40378159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E72D52-D481-4935-A0A2-CCDE5B67381B}"/>
              </a:ext>
            </a:extLst>
          </p:cNvPr>
          <p:cNvSpPr/>
          <p:nvPr userDrawn="1"/>
        </p:nvSpPr>
        <p:spPr>
          <a:xfrm>
            <a:off x="401399" y="396240"/>
            <a:ext cx="11389203" cy="6065520"/>
          </a:xfrm>
          <a:prstGeom prst="rect">
            <a:avLst/>
          </a:prstGeom>
          <a:noFill/>
          <a:ln w="19050">
            <a:solidFill>
              <a:schemeClr val="bg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rawing&#10;&#10;Description automatically generated">
            <a:extLst>
              <a:ext uri="{FF2B5EF4-FFF2-40B4-BE49-F238E27FC236}">
                <a16:creationId xmlns:a16="http://schemas.microsoft.com/office/drawing/2014/main" id="{4B654AAF-205F-4FB4-8891-3B3957B30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4006" y="3015341"/>
            <a:ext cx="3223988" cy="827319"/>
          </a:xfrm>
          <a:prstGeom prst="rect">
            <a:avLst/>
          </a:prstGeom>
        </p:spPr>
      </p:pic>
      <p:sp>
        <p:nvSpPr>
          <p:cNvPr id="6" name="TextBox 5">
            <a:extLst>
              <a:ext uri="{FF2B5EF4-FFF2-40B4-BE49-F238E27FC236}">
                <a16:creationId xmlns:a16="http://schemas.microsoft.com/office/drawing/2014/main" id="{0AE844F3-9366-4F81-8C04-C26BB30A5A5F}"/>
              </a:ext>
            </a:extLst>
          </p:cNvPr>
          <p:cNvSpPr txBox="1"/>
          <p:nvPr userDrawn="1"/>
        </p:nvSpPr>
        <p:spPr>
          <a:xfrm>
            <a:off x="1869862" y="3743228"/>
            <a:ext cx="8442251" cy="307777"/>
          </a:xfrm>
          <a:prstGeom prst="rect">
            <a:avLst/>
          </a:prstGeom>
          <a:noFill/>
        </p:spPr>
        <p:txBody>
          <a:bodyPr wrap="square" rtlCol="0">
            <a:spAutoFit/>
          </a:bodyPr>
          <a:lstStyle/>
          <a:p>
            <a:pPr algn="ctr"/>
            <a:r>
              <a:rPr lang="en-GB" sz="1400">
                <a:solidFill>
                  <a:schemeClr val="bg1"/>
                </a:solidFill>
                <a:latin typeface="Montserrat" panose="00000500000000000000" pitchFamily="50" charset="0"/>
              </a:rPr>
              <a:t>Creating more </a:t>
            </a:r>
            <a:r>
              <a:rPr lang="en-GB" sz="1400">
                <a:solidFill>
                  <a:schemeClr val="bg1"/>
                </a:solidFill>
                <a:latin typeface="Montserrat SemiBold" panose="00000700000000000000" pitchFamily="50" charset="0"/>
              </a:rPr>
              <a:t>Good Days at Work </a:t>
            </a:r>
            <a:r>
              <a:rPr lang="en-GB" sz="1400">
                <a:solidFill>
                  <a:schemeClr val="bg1"/>
                </a:solidFill>
                <a:latin typeface="Montserrat" panose="00000500000000000000" pitchFamily="50" charset="0"/>
              </a:rPr>
              <a:t>for everyone, everywhere.</a:t>
            </a:r>
          </a:p>
        </p:txBody>
      </p:sp>
      <p:sp>
        <p:nvSpPr>
          <p:cNvPr id="13" name="TextBox 12">
            <a:extLst>
              <a:ext uri="{FF2B5EF4-FFF2-40B4-BE49-F238E27FC236}">
                <a16:creationId xmlns:a16="http://schemas.microsoft.com/office/drawing/2014/main" id="{1164A47A-FD85-496C-A51A-A111A30AA530}"/>
              </a:ext>
            </a:extLst>
          </p:cNvPr>
          <p:cNvSpPr txBox="1"/>
          <p:nvPr userDrawn="1"/>
        </p:nvSpPr>
        <p:spPr>
          <a:xfrm>
            <a:off x="3047114" y="5353765"/>
            <a:ext cx="6097772" cy="738664"/>
          </a:xfrm>
          <a:prstGeom prst="rect">
            <a:avLst/>
          </a:prstGeom>
          <a:noFill/>
        </p:spPr>
        <p:txBody>
          <a:bodyPr wrap="square">
            <a:spAutoFit/>
          </a:bodyPr>
          <a:lstStyle/>
          <a:p>
            <a:pPr algn="ctr"/>
            <a:r>
              <a:rPr lang="en-GB" sz="1400">
                <a:solidFill>
                  <a:srgbClr val="F5B049"/>
                </a:solidFill>
                <a:latin typeface="Montserrat" panose="00000500000000000000" pitchFamily="50" charset="0"/>
                <a:cs typeface="Merriweather" panose="02000000000000000000" pitchFamily="2" charset="0"/>
              </a:rPr>
              <a:t>www.robertsoncooper.com</a:t>
            </a:r>
            <a:endParaRPr lang="en-GB" sz="1400">
              <a:solidFill>
                <a:srgbClr val="F5B049"/>
              </a:solidFill>
              <a:latin typeface="Montserrat" panose="00000500000000000000" pitchFamily="50" charset="0"/>
              <a:cs typeface="Merriweather" panose="02000000000000000000" pitchFamily="2" charset="0"/>
              <a:hlinkClick r:id="rId3">
                <a:extLst>
                  <a:ext uri="{A12FA001-AC4F-418D-AE19-62706E023703}">
                    <ahyp:hlinkClr xmlns:ahyp="http://schemas.microsoft.com/office/drawing/2018/hyperlinkcolor" val="tx"/>
                  </a:ext>
                </a:extLst>
              </a:hlinkClick>
            </a:endParaRPr>
          </a:p>
          <a:p>
            <a:pPr algn="ctr"/>
            <a:r>
              <a:rPr lang="en-GB" sz="1400">
                <a:solidFill>
                  <a:schemeClr val="bg1"/>
                </a:solidFill>
                <a:latin typeface="Montserrat" panose="00000500000000000000" pitchFamily="50" charset="0"/>
                <a:cs typeface="Merriweather" panose="02000000000000000000" pitchFamily="2" charset="0"/>
              </a:rPr>
              <a:t>hi@robertsoncooper.com</a:t>
            </a:r>
          </a:p>
          <a:p>
            <a:pPr algn="ctr"/>
            <a:r>
              <a:rPr lang="en-GB" sz="1400">
                <a:solidFill>
                  <a:schemeClr val="bg1"/>
                </a:solidFill>
                <a:latin typeface="Montserrat" panose="00000500000000000000" pitchFamily="50" charset="0"/>
                <a:cs typeface="Merriweather" panose="02000000000000000000" pitchFamily="2" charset="0"/>
              </a:rPr>
              <a:t>0161 232 4910</a:t>
            </a:r>
          </a:p>
        </p:txBody>
      </p:sp>
    </p:spTree>
    <p:extLst>
      <p:ext uri="{BB962C8B-B14F-4D97-AF65-F5344CB8AC3E}">
        <p14:creationId xmlns:p14="http://schemas.microsoft.com/office/powerpoint/2010/main" val="42926898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1120-A9D5-48AE-8749-075C5A8EE49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12014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B4EB-1993-4FC5-85AF-83E81ED6A2F2}"/>
              </a:ext>
            </a:extLst>
          </p:cNvPr>
          <p:cNvSpPr>
            <a:spLocks noGrp="1"/>
          </p:cNvSpPr>
          <p:nvPr>
            <p:ph type="title"/>
          </p:nvPr>
        </p:nvSpPr>
        <p:spPr>
          <a:xfrm>
            <a:off x="680483" y="738391"/>
            <a:ext cx="10673317" cy="827571"/>
          </a:xfrm>
          <a:prstGeom prst="rect">
            <a:avLst/>
          </a:prstGeom>
        </p:spPr>
        <p:txBody>
          <a:bodyPr/>
          <a:lstStyle>
            <a:lvl1pPr>
              <a:defRPr sz="2400">
                <a:solidFill>
                  <a:srgbClr val="FFAA4D"/>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CB097D-E8A4-428F-BEC6-B91C5A06B2C7}"/>
              </a:ext>
            </a:extLst>
          </p:cNvPr>
          <p:cNvSpPr>
            <a:spLocks noGrp="1"/>
          </p:cNvSpPr>
          <p:nvPr>
            <p:ph idx="1"/>
          </p:nvPr>
        </p:nvSpPr>
        <p:spPr>
          <a:xfrm>
            <a:off x="680483" y="1751630"/>
            <a:ext cx="10673317" cy="4351338"/>
          </a:xfrm>
          <a:prstGeom prst="rect">
            <a:avLst/>
          </a:prstGeom>
        </p:spPr>
        <p:txBody>
          <a:bodyPr>
            <a:noAutofit/>
          </a:bodyPr>
          <a:lstStyle>
            <a:lvl1pPr>
              <a:buFontTx/>
              <a:buNone/>
              <a:defRPr sz="1600"/>
            </a:lvl1pPr>
            <a:lvl2pPr>
              <a:buFontTx/>
              <a:buNone/>
              <a:defRPr sz="1600"/>
            </a:lvl2pPr>
            <a:lvl3pPr>
              <a:buFontTx/>
              <a:buNone/>
              <a:defRPr sz="1600"/>
            </a:lvl3pPr>
            <a:lvl4pPr>
              <a:buFontTx/>
              <a:buNone/>
              <a:defRPr sz="1600"/>
            </a:lvl4pPr>
            <a:lvl5pPr>
              <a:buFontTx/>
              <a:buNone/>
              <a:defRPr sz="1600"/>
            </a:lvl5pPr>
          </a:lstStyle>
          <a:p>
            <a:pPr lvl="0"/>
            <a:r>
              <a:rPr lang="en-US"/>
              <a:t>Click to edit Master text styles</a:t>
            </a:r>
          </a:p>
        </p:txBody>
      </p:sp>
      <p:sp>
        <p:nvSpPr>
          <p:cNvPr id="8" name="Rectangle 7">
            <a:extLst>
              <a:ext uri="{FF2B5EF4-FFF2-40B4-BE49-F238E27FC236}">
                <a16:creationId xmlns:a16="http://schemas.microsoft.com/office/drawing/2014/main" id="{54672FE3-8384-4914-92BB-622CE0CF89D8}"/>
              </a:ext>
            </a:extLst>
          </p:cNvPr>
          <p:cNvSpPr/>
          <p:nvPr userDrawn="1"/>
        </p:nvSpPr>
        <p:spPr>
          <a:xfrm>
            <a:off x="4795284" y="6166102"/>
            <a:ext cx="2626242" cy="59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3A36"/>
              </a:solidFill>
            </a:endParaRPr>
          </a:p>
        </p:txBody>
      </p:sp>
      <p:pic>
        <p:nvPicPr>
          <p:cNvPr id="9" name="Picture 8">
            <a:extLst>
              <a:ext uri="{FF2B5EF4-FFF2-40B4-BE49-F238E27FC236}">
                <a16:creationId xmlns:a16="http://schemas.microsoft.com/office/drawing/2014/main" id="{385EE590-4CCB-427D-918E-B765E65D82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6259" y="6166102"/>
            <a:ext cx="2304293" cy="591313"/>
          </a:xfrm>
          <a:prstGeom prst="rect">
            <a:avLst/>
          </a:prstGeom>
        </p:spPr>
      </p:pic>
    </p:spTree>
    <p:extLst>
      <p:ext uri="{BB962C8B-B14F-4D97-AF65-F5344CB8AC3E}">
        <p14:creationId xmlns:p14="http://schemas.microsoft.com/office/powerpoint/2010/main" val="30895349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833BA66-2FF2-4A58-91D4-7FB21B736524}"/>
              </a:ext>
            </a:extLst>
          </p:cNvPr>
          <p:cNvSpPr>
            <a:spLocks noGrp="1"/>
          </p:cNvSpPr>
          <p:nvPr>
            <p:ph type="body" sz="quarter" idx="12" hasCustomPrompt="1"/>
          </p:nvPr>
        </p:nvSpPr>
        <p:spPr>
          <a:xfrm>
            <a:off x="2745634" y="4740178"/>
            <a:ext cx="6901286" cy="1539875"/>
          </a:xfrm>
          <a:prstGeom prst="rect">
            <a:avLst/>
          </a:prstGeom>
        </p:spPr>
        <p:txBody>
          <a:bodyPr/>
          <a:lstStyle>
            <a:lvl1pPr marL="0" indent="0">
              <a:buNone/>
              <a:defRPr>
                <a:solidFill>
                  <a:srgbClr val="1D84A6"/>
                </a:solidFill>
                <a:latin typeface="Arial" panose="020B0604020202020204" pitchFamily="34" charset="0"/>
                <a:cs typeface="Arial" panose="020B0604020202020204" pitchFamily="34" charset="0"/>
              </a:defRPr>
            </a:lvl1pPr>
          </a:lstStyle>
          <a:p>
            <a:r>
              <a:rPr lang="en-US" dirty="0"/>
              <a:t>Author, </a:t>
            </a:r>
            <a:r>
              <a:rPr lang="en-US" dirty="0" err="1"/>
              <a:t>Organisation</a:t>
            </a:r>
            <a:endParaRPr lang="en-US" dirty="0"/>
          </a:p>
        </p:txBody>
      </p:sp>
      <p:sp>
        <p:nvSpPr>
          <p:cNvPr id="8" name="Text Placeholder 1">
            <a:extLst>
              <a:ext uri="{FF2B5EF4-FFF2-40B4-BE49-F238E27FC236}">
                <a16:creationId xmlns:a16="http://schemas.microsoft.com/office/drawing/2014/main" id="{C80A7A1E-1EF2-438D-8765-4442370252AF}"/>
              </a:ext>
            </a:extLst>
          </p:cNvPr>
          <p:cNvSpPr>
            <a:spLocks noGrp="1"/>
          </p:cNvSpPr>
          <p:nvPr>
            <p:ph type="body" sz="quarter" idx="10" hasCustomPrompt="1"/>
          </p:nvPr>
        </p:nvSpPr>
        <p:spPr>
          <a:xfrm>
            <a:off x="2745634" y="4208699"/>
            <a:ext cx="6901286" cy="531479"/>
          </a:xfrm>
          <a:prstGeom prst="rect">
            <a:avLst/>
          </a:prstGeom>
        </p:spPr>
        <p:txBody>
          <a:bodyPr/>
          <a:lstStyle>
            <a:lvl1pPr marL="0" indent="0">
              <a:buNone/>
              <a:defRPr b="1">
                <a:solidFill>
                  <a:srgbClr val="1D84A6"/>
                </a:solidFill>
                <a:latin typeface="Arial" panose="020B0604020202020204" pitchFamily="34" charset="0"/>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915365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hasi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276003" y="1453703"/>
            <a:ext cx="5616936" cy="4782972"/>
          </a:xfrm>
        </p:spPr>
        <p:txBody>
          <a:bodyPr anchor="ctr">
            <a:normAutofit/>
          </a:bodyPr>
          <a:lstStyle>
            <a:lvl1pPr marL="0" indent="0" algn="ctr">
              <a:buNone/>
              <a:defRPr sz="1350"/>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edit Master text styles</a:t>
            </a:r>
            <a:endParaRPr lang="en-GB" dirty="0"/>
          </a:p>
        </p:txBody>
      </p:sp>
      <p:sp>
        <p:nvSpPr>
          <p:cNvPr id="4" name="Date Placeholder 3"/>
          <p:cNvSpPr>
            <a:spLocks noGrp="1"/>
          </p:cNvSpPr>
          <p:nvPr>
            <p:ph type="dt" sz="half" idx="10"/>
          </p:nvPr>
        </p:nvSpPr>
        <p:spPr/>
        <p:txBody>
          <a:bodyPr/>
          <a:lstStyle/>
          <a:p>
            <a:r>
              <a:rPr lang="en-US" dirty="0"/>
              <a:t>Tuesday, 1 May 2018</a:t>
            </a:r>
            <a:endParaRPr lang="en-GB" dirty="0"/>
          </a:p>
        </p:txBody>
      </p:sp>
      <p:sp>
        <p:nvSpPr>
          <p:cNvPr id="5" name="Footer Placeholder 4"/>
          <p:cNvSpPr>
            <a:spLocks noGrp="1"/>
          </p:cNvSpPr>
          <p:nvPr>
            <p:ph type="ftr" sz="quarter" idx="11"/>
          </p:nvPr>
        </p:nvSpPr>
        <p:spPr/>
        <p:txBody>
          <a:bodyPr/>
          <a:lstStyle/>
          <a:p>
            <a:r>
              <a:rPr lang="en-GB" dirty="0"/>
              <a:t>OFFICIAL – SENSITIVE</a:t>
            </a:r>
          </a:p>
        </p:txBody>
      </p:sp>
      <p:sp>
        <p:nvSpPr>
          <p:cNvPr id="6" name="Slide Number Placeholder 5"/>
          <p:cNvSpPr>
            <a:spLocks noGrp="1"/>
          </p:cNvSpPr>
          <p:nvPr>
            <p:ph type="sldNum" sz="quarter" idx="12"/>
          </p:nvPr>
        </p:nvSpPr>
        <p:spPr/>
        <p:txBody>
          <a:bodyPr/>
          <a:lstStyle/>
          <a:p>
            <a:fld id="{DE2C65E8-42CD-40E1-AA3B-13A5781E6586}" type="slidenum">
              <a:rPr lang="en-GB" smtClean="0"/>
              <a:t>‹#›</a:t>
            </a:fld>
            <a:endParaRPr lang="en-GB" dirty="0"/>
          </a:p>
        </p:txBody>
      </p:sp>
      <p:cxnSp>
        <p:nvCxnSpPr>
          <p:cNvPr id="7" name="Straight Connector 6"/>
          <p:cNvCxnSpPr/>
          <p:nvPr userDrawn="1"/>
        </p:nvCxnSpPr>
        <p:spPr>
          <a:xfrm>
            <a:off x="119063" y="1135586"/>
            <a:ext cx="11953876" cy="0"/>
          </a:xfrm>
          <a:prstGeom prst="line">
            <a:avLst/>
          </a:prstGeom>
          <a:ln w="12700">
            <a:gradFill>
              <a:gsLst>
                <a:gs pos="75000">
                  <a:srgbClr val="00AD93"/>
                </a:gs>
                <a:gs pos="50000">
                  <a:srgbClr val="00BEB7"/>
                </a:gs>
                <a:gs pos="25000">
                  <a:srgbClr val="2B8CC4"/>
                </a:gs>
                <a:gs pos="0">
                  <a:srgbClr val="005EA5"/>
                </a:gs>
                <a:gs pos="100000">
                  <a:srgbClr val="46B246"/>
                </a:gs>
              </a:gsLst>
              <a:lin ang="0" scaled="0"/>
            </a:gradFill>
          </a:ln>
        </p:spPr>
        <p:style>
          <a:lnRef idx="1">
            <a:schemeClr val="accent1"/>
          </a:lnRef>
          <a:fillRef idx="0">
            <a:schemeClr val="accent1"/>
          </a:fillRef>
          <a:effectRef idx="0">
            <a:schemeClr val="accent1"/>
          </a:effectRef>
          <a:fontRef idx="minor">
            <a:schemeClr val="tx1"/>
          </a:fontRef>
        </p:style>
      </p:cxnSp>
      <p:sp>
        <p:nvSpPr>
          <p:cNvPr id="8" name="Picture Placeholder 8"/>
          <p:cNvSpPr>
            <a:spLocks noGrp="1"/>
          </p:cNvSpPr>
          <p:nvPr>
            <p:ph type="pic" sz="quarter" idx="13"/>
          </p:nvPr>
        </p:nvSpPr>
        <p:spPr>
          <a:xfrm>
            <a:off x="318114" y="1453702"/>
            <a:ext cx="5595655" cy="4782972"/>
          </a:xfrm>
        </p:spPr>
        <p:txBody>
          <a:bodyPr anchor="ctr"/>
          <a:lstStyle>
            <a:lvl1pPr algn="ctr">
              <a:defRPr/>
            </a:lvl1pPr>
          </a:lstStyle>
          <a:p>
            <a:endParaRPr lang="en-GB" dirty="0"/>
          </a:p>
        </p:txBody>
      </p:sp>
    </p:spTree>
    <p:extLst>
      <p:ext uri="{BB962C8B-B14F-4D97-AF65-F5344CB8AC3E}">
        <p14:creationId xmlns:p14="http://schemas.microsoft.com/office/powerpoint/2010/main" val="396952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Tuesday, 1 May 2018</a:t>
            </a:r>
            <a:endParaRPr lang="en-GB" dirty="0"/>
          </a:p>
        </p:txBody>
      </p:sp>
      <p:sp>
        <p:nvSpPr>
          <p:cNvPr id="3" name="Footer Placeholder 2"/>
          <p:cNvSpPr>
            <a:spLocks noGrp="1"/>
          </p:cNvSpPr>
          <p:nvPr>
            <p:ph type="ftr" sz="quarter" idx="11"/>
          </p:nvPr>
        </p:nvSpPr>
        <p:spPr/>
        <p:txBody>
          <a:bodyPr/>
          <a:lstStyle/>
          <a:p>
            <a:r>
              <a:rPr lang="en-GB" dirty="0"/>
              <a:t>OFFICIAL – SENSITIVE</a:t>
            </a:r>
          </a:p>
        </p:txBody>
      </p:sp>
      <p:sp>
        <p:nvSpPr>
          <p:cNvPr id="4" name="Slide Number Placeholder 3"/>
          <p:cNvSpPr>
            <a:spLocks noGrp="1"/>
          </p:cNvSpPr>
          <p:nvPr>
            <p:ph type="sldNum" sz="quarter" idx="12"/>
          </p:nvPr>
        </p:nvSpPr>
        <p:spPr/>
        <p:txBody>
          <a:bodyPr/>
          <a:lstStyle/>
          <a:p>
            <a:fld id="{DE2C65E8-42CD-40E1-AA3B-13A5781E6586}" type="slidenum">
              <a:rPr lang="en-GB" smtClean="0"/>
              <a:t>‹#›</a:t>
            </a:fld>
            <a:endParaRPr lang="en-GB" dirty="0"/>
          </a:p>
        </p:txBody>
      </p:sp>
    </p:spTree>
    <p:extLst>
      <p:ext uri="{BB962C8B-B14F-4D97-AF65-F5344CB8AC3E}">
        <p14:creationId xmlns:p14="http://schemas.microsoft.com/office/powerpoint/2010/main" val="34836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EF3A-D9D6-2894-2831-3609DC2A4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206F77-E2E0-918E-955F-A023856B8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1B1887-60E4-7BB4-800C-10145962B67C}"/>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5" name="Footer Placeholder 4">
            <a:extLst>
              <a:ext uri="{FF2B5EF4-FFF2-40B4-BE49-F238E27FC236}">
                <a16:creationId xmlns:a16="http://schemas.microsoft.com/office/drawing/2014/main" id="{E4263C35-1B4F-7B16-A07B-E09CD115A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454CF1-200A-11EF-C8F8-99D163528A3E}"/>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5531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Blue)">
    <p:bg>
      <p:bgPr>
        <a:solidFill>
          <a:schemeClr val="accent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sp>
        <p:nvSpPr>
          <p:cNvPr id="10" name="Title 1"/>
          <p:cNvSpPr>
            <a:spLocks noGrp="1"/>
          </p:cNvSpPr>
          <p:nvPr>
            <p:ph type="title"/>
          </p:nvPr>
        </p:nvSpPr>
        <p:spPr>
          <a:xfrm>
            <a:off x="119064" y="115890"/>
            <a:ext cx="11953875" cy="1009648"/>
          </a:xfrm>
        </p:spPr>
        <p:txBody>
          <a:bodyPr/>
          <a:lstStyle>
            <a:lvl1pPr>
              <a:defRPr>
                <a:solidFill>
                  <a:schemeClr val="bg1"/>
                </a:solidFill>
              </a:defRPr>
            </a:lvl1pPr>
          </a:lstStyle>
          <a:p>
            <a:r>
              <a:rPr lang="en-US"/>
              <a:t>Click to edit Master title style</a:t>
            </a:r>
            <a:endParaRPr lang="en-GB"/>
          </a:p>
        </p:txBody>
      </p:sp>
      <p:sp>
        <p:nvSpPr>
          <p:cNvPr id="13" name="Content Placeholder 2"/>
          <p:cNvSpPr>
            <a:spLocks noGrp="1"/>
          </p:cNvSpPr>
          <p:nvPr>
            <p:ph idx="1"/>
          </p:nvPr>
        </p:nvSpPr>
        <p:spPr>
          <a:xfrm>
            <a:off x="119064" y="1268414"/>
            <a:ext cx="11953875" cy="5087937"/>
          </a:xfrm>
        </p:spPr>
        <p:txBody>
          <a:bodyPr>
            <a:normAutofit/>
          </a:bodyPr>
          <a:lstStyle>
            <a:lvl1pPr marL="0" indent="0">
              <a:buNone/>
              <a:defRPr sz="1350">
                <a:solidFill>
                  <a:schemeClr val="bg1"/>
                </a:solidFill>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p:cNvCxnSpPr/>
          <p:nvPr userDrawn="1"/>
        </p:nvCxnSpPr>
        <p:spPr>
          <a:xfrm>
            <a:off x="119063" y="1135586"/>
            <a:ext cx="11953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6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mp; Content (Blue)">
    <p:bg>
      <p:bgPr>
        <a:solidFill>
          <a:schemeClr val="accent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sp>
        <p:nvSpPr>
          <p:cNvPr id="10" name="Title 1"/>
          <p:cNvSpPr>
            <a:spLocks noGrp="1"/>
          </p:cNvSpPr>
          <p:nvPr>
            <p:ph type="title"/>
          </p:nvPr>
        </p:nvSpPr>
        <p:spPr>
          <a:xfrm>
            <a:off x="119064" y="115890"/>
            <a:ext cx="11953875" cy="1009648"/>
          </a:xfrm>
        </p:spPr>
        <p:txBody>
          <a:bodyPr/>
          <a:lstStyle>
            <a:lvl1pPr>
              <a:defRPr>
                <a:solidFill>
                  <a:schemeClr val="bg1"/>
                </a:solidFill>
              </a:defRPr>
            </a:lvl1pPr>
          </a:lstStyle>
          <a:p>
            <a:r>
              <a:rPr lang="en-US"/>
              <a:t>Click to edit Master title style</a:t>
            </a:r>
            <a:endParaRPr lang="en-GB"/>
          </a:p>
        </p:txBody>
      </p:sp>
      <p:sp>
        <p:nvSpPr>
          <p:cNvPr id="13" name="Content Placeholder 2"/>
          <p:cNvSpPr>
            <a:spLocks noGrp="1"/>
          </p:cNvSpPr>
          <p:nvPr>
            <p:ph idx="1"/>
          </p:nvPr>
        </p:nvSpPr>
        <p:spPr>
          <a:xfrm>
            <a:off x="119064" y="1268414"/>
            <a:ext cx="11953875" cy="5087937"/>
          </a:xfrm>
        </p:spPr>
        <p:txBody>
          <a:bodyPr>
            <a:normAutofit/>
          </a:bodyPr>
          <a:lstStyle>
            <a:lvl1pPr marL="0" indent="0">
              <a:buNone/>
              <a:defRPr sz="1350">
                <a:solidFill>
                  <a:schemeClr val="bg1"/>
                </a:solidFill>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p:cNvCxnSpPr/>
          <p:nvPr userDrawn="1"/>
        </p:nvCxnSpPr>
        <p:spPr>
          <a:xfrm>
            <a:off x="119063" y="1135586"/>
            <a:ext cx="11953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681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mp; Content (Blue)">
    <p:bg>
      <p:bgPr>
        <a:solidFill>
          <a:schemeClr val="accent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sp>
        <p:nvSpPr>
          <p:cNvPr id="10" name="Title 1"/>
          <p:cNvSpPr>
            <a:spLocks noGrp="1"/>
          </p:cNvSpPr>
          <p:nvPr>
            <p:ph type="title"/>
          </p:nvPr>
        </p:nvSpPr>
        <p:spPr>
          <a:xfrm>
            <a:off x="119064" y="115890"/>
            <a:ext cx="11953875" cy="1009648"/>
          </a:xfrm>
        </p:spPr>
        <p:txBody>
          <a:bodyPr/>
          <a:lstStyle>
            <a:lvl1pPr>
              <a:defRPr>
                <a:solidFill>
                  <a:schemeClr val="bg1"/>
                </a:solidFill>
              </a:defRPr>
            </a:lvl1pPr>
          </a:lstStyle>
          <a:p>
            <a:r>
              <a:rPr lang="en-US"/>
              <a:t>Click to edit Master title style</a:t>
            </a:r>
            <a:endParaRPr lang="en-GB"/>
          </a:p>
        </p:txBody>
      </p:sp>
      <p:sp>
        <p:nvSpPr>
          <p:cNvPr id="13" name="Content Placeholder 2"/>
          <p:cNvSpPr>
            <a:spLocks noGrp="1"/>
          </p:cNvSpPr>
          <p:nvPr>
            <p:ph idx="1"/>
          </p:nvPr>
        </p:nvSpPr>
        <p:spPr>
          <a:xfrm>
            <a:off x="119064" y="1268414"/>
            <a:ext cx="11953875" cy="5087937"/>
          </a:xfrm>
        </p:spPr>
        <p:txBody>
          <a:bodyPr>
            <a:normAutofit/>
          </a:bodyPr>
          <a:lstStyle>
            <a:lvl1pPr marL="0" indent="0">
              <a:buNone/>
              <a:defRPr sz="1350">
                <a:solidFill>
                  <a:schemeClr val="bg1"/>
                </a:solidFill>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p:cNvCxnSpPr/>
          <p:nvPr userDrawn="1"/>
        </p:nvCxnSpPr>
        <p:spPr>
          <a:xfrm>
            <a:off x="119063" y="1135586"/>
            <a:ext cx="11953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181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0" name="Rectangle 9"/>
          <p:cNvSpPr/>
          <p:nvPr/>
        </p:nvSpPr>
        <p:spPr>
          <a:xfrm>
            <a:off x="0" y="2"/>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B0F403B-67D5-4C5B-AB31-787015F030C8}" type="datetimeFigureOut">
              <a:rPr lang="en-GB" smtClean="0"/>
              <a:t>25/07/2024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783646-5270-4613-82AC-7E7E15860535}"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785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DE5F8D6-E861-DE4B-98A9-970AEFFAE20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4291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8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D1519A8-3820-2E4F-8C43-036030399E1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7201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1">
            <a:extLst>
              <a:ext uri="{FF2B5EF4-FFF2-40B4-BE49-F238E27FC236}">
                <a16:creationId xmlns:a16="http://schemas.microsoft.com/office/drawing/2014/main" id="{AAD70C02-B37E-DD4E-BA7B-6FE39A2FA4BF}"/>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4995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Title Placeholder 1">
            <a:extLst>
              <a:ext uri="{FF2B5EF4-FFF2-40B4-BE49-F238E27FC236}">
                <a16:creationId xmlns:a16="http://schemas.microsoft.com/office/drawing/2014/main" id="{9F300FD5-E190-1F44-8361-7D630CC63FE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03001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D7BC67B6-C2CE-4894-804B-27FCD6BFDEB8}"/>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Placeholder 1">
            <a:extLst>
              <a:ext uri="{FF2B5EF4-FFF2-40B4-BE49-F238E27FC236}">
                <a16:creationId xmlns:a16="http://schemas.microsoft.com/office/drawing/2014/main" id="{2E3ABA17-1BE8-DD43-AB9A-3D0DA54BBE5A}"/>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414465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A505-A17E-DDD5-0573-0CB60286D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D18837-A660-DD33-EFA4-E4FB4DDB76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4A9C1-F8B6-A979-C1E4-12984DE1DD89}"/>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5" name="Footer Placeholder 4">
            <a:extLst>
              <a:ext uri="{FF2B5EF4-FFF2-40B4-BE49-F238E27FC236}">
                <a16:creationId xmlns:a16="http://schemas.microsoft.com/office/drawing/2014/main" id="{5629EBB3-5D80-2FA9-7CD8-26D3AB1FB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2BF55E-C4F2-F2CC-0068-1A973794AF99}"/>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230192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1">
            <a:extLst>
              <a:ext uri="{FF2B5EF4-FFF2-40B4-BE49-F238E27FC236}">
                <a16:creationId xmlns:a16="http://schemas.microsoft.com/office/drawing/2014/main" id="{1590C257-6B41-CD4A-BAF3-7A9F34EC3C2D}"/>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989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37EE0BE-12D3-214B-B35B-001C9C8E4182}"/>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0833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E5F2A82-B9C4-9F4A-9DA2-FAF995E600D9}"/>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4571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706881"/>
            <a:ext cx="6815667" cy="441928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extLst>
              <a:ext uri="{FF2B5EF4-FFF2-40B4-BE49-F238E27FC236}">
                <a16:creationId xmlns:a16="http://schemas.microsoft.com/office/drawing/2014/main" id="{ADE10D7A-DE54-4AB0-9D35-FDDD3E41311F}"/>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itle Placeholder 1">
            <a:extLst>
              <a:ext uri="{FF2B5EF4-FFF2-40B4-BE49-F238E27FC236}">
                <a16:creationId xmlns:a16="http://schemas.microsoft.com/office/drawing/2014/main" id="{A4D0E2A6-FD0E-F140-8DD3-1E054AFCE7F2}"/>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25772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0D9F8-78D0-4247-A637-4826B330E767}"/>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Title Placeholder 1">
            <a:extLst>
              <a:ext uri="{FF2B5EF4-FFF2-40B4-BE49-F238E27FC236}">
                <a16:creationId xmlns:a16="http://schemas.microsoft.com/office/drawing/2014/main" id="{A4569F07-F3C7-E745-A1AC-3A132F8608B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66750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0BFE925C-50A7-DA40-89E7-062232F95F81}"/>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91581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Only - No Arrow">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837711C-7B82-CE41-83BA-A8F5F362BE68}"/>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54551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428798" y="1693101"/>
            <a:ext cx="9742785" cy="2782114"/>
          </a:xfrm>
          <a:prstGeom prst="rect">
            <a:avLst/>
          </a:prstGeom>
        </p:spPr>
        <p:txBody>
          <a:bodyPr anchor="t" anchorCtr="0"/>
          <a:lstStyle>
            <a:lvl1pPr algn="l">
              <a:defRPr sz="7200" b="0" i="0" spc="0" baseline="0">
                <a:solidFill>
                  <a:schemeClr val="bg1"/>
                </a:solidFill>
                <a:latin typeface="+mj-lt"/>
              </a:defRPr>
            </a:lvl1pPr>
          </a:lstStyle>
          <a:p>
            <a:r>
              <a:rPr lang="en-US"/>
              <a:t>Title of presentation</a:t>
            </a:r>
            <a:br>
              <a:rPr lang="en-US"/>
            </a:br>
            <a:r>
              <a:rPr lang="en-US"/>
              <a:t>goes here</a:t>
            </a:r>
          </a:p>
        </p:txBody>
      </p:sp>
      <p:sp>
        <p:nvSpPr>
          <p:cNvPr id="9" name="Subtitle 2">
            <a:extLst>
              <a:ext uri="{FF2B5EF4-FFF2-40B4-BE49-F238E27FC236}">
                <a16:creationId xmlns:a16="http://schemas.microsoft.com/office/drawing/2014/main" id="{1643ACF1-97C6-B844-81BB-6B026627C2EC}"/>
              </a:ext>
            </a:extLst>
          </p:cNvPr>
          <p:cNvSpPr>
            <a:spLocks noGrp="1"/>
          </p:cNvSpPr>
          <p:nvPr>
            <p:ph type="subTitle" idx="1" hasCustomPrompt="1"/>
          </p:nvPr>
        </p:nvSpPr>
        <p:spPr>
          <a:xfrm>
            <a:off x="1428798" y="5011028"/>
            <a:ext cx="9000000" cy="432000"/>
          </a:xfrm>
          <a:prstGeom prst="rect">
            <a:avLst/>
          </a:prstGeom>
        </p:spPr>
        <p:txBody>
          <a:bodyPr/>
          <a:lstStyle>
            <a:lvl1pPr marL="0" indent="0" algn="l">
              <a:buNone/>
              <a:defRPr sz="3600" baseline="0">
                <a:solidFill>
                  <a:srgbClr val="158FDD"/>
                </a:solidFill>
                <a:latin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10" name="Rectangle 9">
            <a:extLst>
              <a:ext uri="{FF2B5EF4-FFF2-40B4-BE49-F238E27FC236}">
                <a16:creationId xmlns:a16="http://schemas.microsoft.com/office/drawing/2014/main" id="{BE0CD566-0DDE-9641-AD32-F4D394FB383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7" name="Picture 6">
            <a:extLst>
              <a:ext uri="{FF2B5EF4-FFF2-40B4-BE49-F238E27FC236}">
                <a16:creationId xmlns:a16="http://schemas.microsoft.com/office/drawing/2014/main" id="{D25DDC3B-226F-1140-90B0-4D00F6966364}"/>
              </a:ext>
            </a:extLst>
          </p:cNvPr>
          <p:cNvPicPr>
            <a:picLocks noChangeAspect="1"/>
          </p:cNvPicPr>
          <p:nvPr userDrawn="1"/>
        </p:nvPicPr>
        <p:blipFill>
          <a:blip r:embed="rId2"/>
          <a:stretch>
            <a:fillRect/>
          </a:stretch>
        </p:blipFill>
        <p:spPr>
          <a:xfrm>
            <a:off x="1386162" y="440228"/>
            <a:ext cx="2124622" cy="717060"/>
          </a:xfrm>
          <a:prstGeom prst="rect">
            <a:avLst/>
          </a:prstGeom>
        </p:spPr>
      </p:pic>
    </p:spTree>
    <p:extLst>
      <p:ext uri="{BB962C8B-B14F-4D97-AF65-F5344CB8AC3E}">
        <p14:creationId xmlns:p14="http://schemas.microsoft.com/office/powerpoint/2010/main" val="1602643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marker slide: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rgbClr val="158FDD"/>
                </a:solidFill>
                <a:latin typeface="Montserrat" panose="02000505000000020004" pitchFamily="2" charset="77"/>
              </a:defRPr>
            </a:lvl1pPr>
          </a:lstStyle>
          <a:p>
            <a:r>
              <a:rPr lang="en-US"/>
              <a:t>section one</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bg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3" name="Rectangle 2">
            <a:extLst>
              <a:ext uri="{FF2B5EF4-FFF2-40B4-BE49-F238E27FC236}">
                <a16:creationId xmlns:a16="http://schemas.microsoft.com/office/drawing/2014/main" id="{F139FCE1-BD19-454C-A91C-B20939E7DB86}"/>
              </a:ext>
            </a:extLst>
          </p:cNvPr>
          <p:cNvSpPr/>
          <p:nvPr userDrawn="1"/>
        </p:nvSpPr>
        <p:spPr>
          <a:xfrm>
            <a:off x="0" y="0"/>
            <a:ext cx="571500" cy="6858000"/>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1887908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marker slid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rgbClr val="BFEB71"/>
                </a:solidFill>
                <a:latin typeface="Montserrat" panose="02000505000000020004" pitchFamily="2" charset="77"/>
              </a:defRPr>
            </a:lvl1pPr>
          </a:lstStyle>
          <a:p>
            <a:r>
              <a:rPr lang="en-US"/>
              <a:t>section two</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bg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4" name="Rectangle 3">
            <a:extLst>
              <a:ext uri="{FF2B5EF4-FFF2-40B4-BE49-F238E27FC236}">
                <a16:creationId xmlns:a16="http://schemas.microsoft.com/office/drawing/2014/main" id="{C52D0388-4A5E-9247-BCC0-6325D2418B3F}"/>
              </a:ext>
            </a:extLst>
          </p:cNvPr>
          <p:cNvSpPr/>
          <p:nvPr userDrawn="1"/>
        </p:nvSpPr>
        <p:spPr>
          <a:xfrm>
            <a:off x="0" y="0"/>
            <a:ext cx="571500" cy="6858000"/>
          </a:xfrm>
          <a:prstGeom prst="rect">
            <a:avLst/>
          </a:prstGeom>
          <a:pattFill prst="ltUpDiag">
            <a:fgClr>
              <a:srgbClr val="F5F9E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388671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5BFD-D66F-4285-9D62-FB171963A5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4A323-8966-526B-21BE-19821C4B30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9F6176-7EE3-D30D-6394-DDD118878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5CBA4B-CC37-EA28-4400-6E9AB33DA791}"/>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6" name="Footer Placeholder 5">
            <a:extLst>
              <a:ext uri="{FF2B5EF4-FFF2-40B4-BE49-F238E27FC236}">
                <a16:creationId xmlns:a16="http://schemas.microsoft.com/office/drawing/2014/main" id="{81E067E4-FCCF-460A-85C8-9F7C13D31F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A8DFA4-FC6C-0242-2801-1B10E8CF86AD}"/>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672854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8DD3DC-7BD2-4FFF-AD2A-49408E451F08}"/>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rgbClr val="158FDD"/>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99892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ub-section title slid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rgbClr val="BFEB71"/>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Text Placeholder 3">
            <a:extLst>
              <a:ext uri="{FF2B5EF4-FFF2-40B4-BE49-F238E27FC236}">
                <a16:creationId xmlns:a16="http://schemas.microsoft.com/office/drawing/2014/main" id="{26C85D95-CA66-48C6-876A-288F621A8D1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022542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or guid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96FCE3A1-C22B-41FD-AA22-FB9EB700A49C}"/>
              </a:ext>
            </a:extLst>
          </p:cNvPr>
          <p:cNvSpPr/>
          <p:nvPr userDrawn="1"/>
        </p:nvSpPr>
        <p:spPr>
          <a:xfrm>
            <a:off x="1096294" y="932483"/>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ext Placeholder 2">
            <a:extLst>
              <a:ext uri="{FF2B5EF4-FFF2-40B4-BE49-F238E27FC236}">
                <a16:creationId xmlns:a16="http://schemas.microsoft.com/office/drawing/2014/main" id="{CEF50BD6-7281-40D4-983B-4C9883471942}"/>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1" name="Picture Placeholder 3">
            <a:extLst>
              <a:ext uri="{FF2B5EF4-FFF2-40B4-BE49-F238E27FC236}">
                <a16:creationId xmlns:a16="http://schemas.microsoft.com/office/drawing/2014/main" id="{5581957C-8C53-48D0-A9C4-A782B2363C47}"/>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2" name="Text Placeholder 2">
            <a:extLst>
              <a:ext uri="{FF2B5EF4-FFF2-40B4-BE49-F238E27FC236}">
                <a16:creationId xmlns:a16="http://schemas.microsoft.com/office/drawing/2014/main" id="{BDA534C0-3130-490F-9602-CB70E2F820AA}"/>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3" name="Rectangle 12">
            <a:extLst>
              <a:ext uri="{FF2B5EF4-FFF2-40B4-BE49-F238E27FC236}">
                <a16:creationId xmlns:a16="http://schemas.microsoft.com/office/drawing/2014/main" id="{12613727-A4DF-46EA-B96B-AEEA52DD5E07}"/>
              </a:ext>
            </a:extLst>
          </p:cNvPr>
          <p:cNvSpPr/>
          <p:nvPr userDrawn="1"/>
        </p:nvSpPr>
        <p:spPr>
          <a:xfrm>
            <a:off x="4591571"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 Placeholder 2">
            <a:extLst>
              <a:ext uri="{FF2B5EF4-FFF2-40B4-BE49-F238E27FC236}">
                <a16:creationId xmlns:a16="http://schemas.microsoft.com/office/drawing/2014/main" id="{2CDB9441-C829-4F76-9ACA-78A1BBB87300}"/>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5" name="Picture Placeholder 3">
            <a:extLst>
              <a:ext uri="{FF2B5EF4-FFF2-40B4-BE49-F238E27FC236}">
                <a16:creationId xmlns:a16="http://schemas.microsoft.com/office/drawing/2014/main" id="{FFE03264-EDD2-43CE-8C4B-FF55CDDF11E8}"/>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6" name="Text Placeholder 2">
            <a:extLst>
              <a:ext uri="{FF2B5EF4-FFF2-40B4-BE49-F238E27FC236}">
                <a16:creationId xmlns:a16="http://schemas.microsoft.com/office/drawing/2014/main" id="{6BBA302C-5C6F-48A7-8BBB-401B5CB5A766}"/>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7" name="Rectangle 16">
            <a:extLst>
              <a:ext uri="{FF2B5EF4-FFF2-40B4-BE49-F238E27FC236}">
                <a16:creationId xmlns:a16="http://schemas.microsoft.com/office/drawing/2014/main" id="{F85117D4-ACC5-4B70-87E6-AF7BCE6335B8}"/>
              </a:ext>
            </a:extLst>
          </p:cNvPr>
          <p:cNvSpPr/>
          <p:nvPr userDrawn="1"/>
        </p:nvSpPr>
        <p:spPr>
          <a:xfrm>
            <a:off x="8086848"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Text Placeholder 2">
            <a:extLst>
              <a:ext uri="{FF2B5EF4-FFF2-40B4-BE49-F238E27FC236}">
                <a16:creationId xmlns:a16="http://schemas.microsoft.com/office/drawing/2014/main" id="{5F674F13-5F49-4DEE-AE51-5F203D94FAD0}"/>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9" name="Picture Placeholder 3">
            <a:extLst>
              <a:ext uri="{FF2B5EF4-FFF2-40B4-BE49-F238E27FC236}">
                <a16:creationId xmlns:a16="http://schemas.microsoft.com/office/drawing/2014/main" id="{0FA2605D-0834-41E2-AF11-8EA47959EFCC}"/>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20" name="Text Placeholder 2">
            <a:extLst>
              <a:ext uri="{FF2B5EF4-FFF2-40B4-BE49-F238E27FC236}">
                <a16:creationId xmlns:a16="http://schemas.microsoft.com/office/drawing/2014/main" id="{FFCBA125-2FCF-4B0C-B832-9167AAC4BEEE}"/>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pic>
        <p:nvPicPr>
          <p:cNvPr id="21" name="Picture 20">
            <a:extLst>
              <a:ext uri="{FF2B5EF4-FFF2-40B4-BE49-F238E27FC236}">
                <a16:creationId xmlns:a16="http://schemas.microsoft.com/office/drawing/2014/main" id="{61DA18EB-6427-4173-A56B-A32C1B659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2" name="Picture 21">
            <a:extLst>
              <a:ext uri="{FF2B5EF4-FFF2-40B4-BE49-F238E27FC236}">
                <a16:creationId xmlns:a16="http://schemas.microsoft.com/office/drawing/2014/main" id="{19D30D77-AF70-4FF6-A4FF-2C287867C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3" name="Picture 22">
            <a:extLst>
              <a:ext uri="{FF2B5EF4-FFF2-40B4-BE49-F238E27FC236}">
                <a16:creationId xmlns:a16="http://schemas.microsoft.com/office/drawing/2014/main" id="{04E47168-0BBB-4EA6-9902-D8B418EC3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4" name="Text Placeholder 3">
            <a:extLst>
              <a:ext uri="{FF2B5EF4-FFF2-40B4-BE49-F238E27FC236}">
                <a16:creationId xmlns:a16="http://schemas.microsoft.com/office/drawing/2014/main" id="{711AA0A7-5EDC-45E3-A78B-63C2FCBC9E9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588732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or guid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E72E59F1-86CC-40F6-8972-1A7AEB7F2887}"/>
              </a:ext>
            </a:extLst>
          </p:cNvPr>
          <p:cNvSpPr/>
          <p:nvPr userDrawn="1"/>
        </p:nvSpPr>
        <p:spPr>
          <a:xfrm>
            <a:off x="1096294" y="932483"/>
            <a:ext cx="3060000" cy="52351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 Placeholder 2">
            <a:extLst>
              <a:ext uri="{FF2B5EF4-FFF2-40B4-BE49-F238E27FC236}">
                <a16:creationId xmlns:a16="http://schemas.microsoft.com/office/drawing/2014/main" id="{D73D18DC-1580-44D5-997E-1D8B1BFADEBF}"/>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9" name="Picture Placeholder 3">
            <a:extLst>
              <a:ext uri="{FF2B5EF4-FFF2-40B4-BE49-F238E27FC236}">
                <a16:creationId xmlns:a16="http://schemas.microsoft.com/office/drawing/2014/main" id="{86CA40A7-A359-488C-9797-DB0480E1EF4E}"/>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1" name="Text Placeholder 2">
            <a:extLst>
              <a:ext uri="{FF2B5EF4-FFF2-40B4-BE49-F238E27FC236}">
                <a16:creationId xmlns:a16="http://schemas.microsoft.com/office/drawing/2014/main" id="{DB4AD822-5F7F-4FEC-84A5-73308AEB2375}"/>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2" name="Rectangle 11">
            <a:extLst>
              <a:ext uri="{FF2B5EF4-FFF2-40B4-BE49-F238E27FC236}">
                <a16:creationId xmlns:a16="http://schemas.microsoft.com/office/drawing/2014/main" id="{A8FE4A51-49FB-414C-AE94-99D64DD7F3EB}"/>
              </a:ext>
            </a:extLst>
          </p:cNvPr>
          <p:cNvSpPr/>
          <p:nvPr userDrawn="1"/>
        </p:nvSpPr>
        <p:spPr>
          <a:xfrm>
            <a:off x="4591571" y="928758"/>
            <a:ext cx="3060000" cy="52351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 Placeholder 2">
            <a:extLst>
              <a:ext uri="{FF2B5EF4-FFF2-40B4-BE49-F238E27FC236}">
                <a16:creationId xmlns:a16="http://schemas.microsoft.com/office/drawing/2014/main" id="{12FBDD03-24E7-41D8-B483-CF1E083C4231}"/>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4" name="Picture Placeholder 3">
            <a:extLst>
              <a:ext uri="{FF2B5EF4-FFF2-40B4-BE49-F238E27FC236}">
                <a16:creationId xmlns:a16="http://schemas.microsoft.com/office/drawing/2014/main" id="{37471C71-0B19-47A3-B5EA-BCDDBA5921C9}"/>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5" name="Text Placeholder 2">
            <a:extLst>
              <a:ext uri="{FF2B5EF4-FFF2-40B4-BE49-F238E27FC236}">
                <a16:creationId xmlns:a16="http://schemas.microsoft.com/office/drawing/2014/main" id="{4B0E2DF5-ACAB-4134-B0EA-C141F6386AE9}"/>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6" name="Rectangle 15">
            <a:extLst>
              <a:ext uri="{FF2B5EF4-FFF2-40B4-BE49-F238E27FC236}">
                <a16:creationId xmlns:a16="http://schemas.microsoft.com/office/drawing/2014/main" id="{D959E982-4690-4634-AC48-B1676A31F94E}"/>
              </a:ext>
            </a:extLst>
          </p:cNvPr>
          <p:cNvSpPr/>
          <p:nvPr userDrawn="1"/>
        </p:nvSpPr>
        <p:spPr>
          <a:xfrm>
            <a:off x="8086848" y="928758"/>
            <a:ext cx="3060000" cy="52351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Text Placeholder 2">
            <a:extLst>
              <a:ext uri="{FF2B5EF4-FFF2-40B4-BE49-F238E27FC236}">
                <a16:creationId xmlns:a16="http://schemas.microsoft.com/office/drawing/2014/main" id="{C5E3C2BB-7A89-4728-98F8-28F8D73A841F}"/>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8" name="Picture Placeholder 3">
            <a:extLst>
              <a:ext uri="{FF2B5EF4-FFF2-40B4-BE49-F238E27FC236}">
                <a16:creationId xmlns:a16="http://schemas.microsoft.com/office/drawing/2014/main" id="{0424E6DC-F4CB-44CE-8493-B8A6B72918A8}"/>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9" name="Text Placeholder 2">
            <a:extLst>
              <a:ext uri="{FF2B5EF4-FFF2-40B4-BE49-F238E27FC236}">
                <a16:creationId xmlns:a16="http://schemas.microsoft.com/office/drawing/2014/main" id="{D198A883-5DDB-4467-B9F2-2FADD46D5740}"/>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pic>
        <p:nvPicPr>
          <p:cNvPr id="20" name="Picture 19">
            <a:extLst>
              <a:ext uri="{FF2B5EF4-FFF2-40B4-BE49-F238E27FC236}">
                <a16:creationId xmlns:a16="http://schemas.microsoft.com/office/drawing/2014/main" id="{60BAF6F2-C349-4F31-B7DC-810FAACCC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1" name="Picture 20">
            <a:extLst>
              <a:ext uri="{FF2B5EF4-FFF2-40B4-BE49-F238E27FC236}">
                <a16:creationId xmlns:a16="http://schemas.microsoft.com/office/drawing/2014/main" id="{D3F2FCC3-6B98-4413-89F7-2F8A35234C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2" name="Picture 21">
            <a:extLst>
              <a:ext uri="{FF2B5EF4-FFF2-40B4-BE49-F238E27FC236}">
                <a16:creationId xmlns:a16="http://schemas.microsoft.com/office/drawing/2014/main" id="{E93EC3E1-FBF8-4289-A151-7B085481A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3" name="Text Placeholder 3">
            <a:extLst>
              <a:ext uri="{FF2B5EF4-FFF2-40B4-BE49-F238E27FC236}">
                <a16:creationId xmlns:a16="http://schemas.microsoft.com/office/drawing/2014/main" id="{111795E2-A2E5-4C02-A4A2-05D5CC3FA65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115940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794937" cy="3600000"/>
          </a:xfrm>
          <a:prstGeom prst="rect">
            <a:avLst/>
          </a:prstGeom>
        </p:spPr>
        <p:txBody>
          <a:bodyPr/>
          <a:lstStyle>
            <a:lvl1pPr marL="0" indent="0">
              <a:buFontTx/>
              <a:buNone/>
              <a:defRPr lang="en-US" sz="3600" baseline="0" smtClean="0">
                <a:solidFill>
                  <a:schemeClr val="bg1"/>
                </a:solidFill>
                <a:effectLst/>
                <a:latin typeface="+mj-lt"/>
              </a:defRPr>
            </a:lvl1pPr>
          </a:lstStyle>
          <a:p>
            <a:r>
              <a:rPr lang="en-US"/>
              <a:t>Quote or running text goes here. </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B19C6F85-D4F1-2F43-A440-8371982A011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6E2578FF-EBF9-4F68-8912-1D3C53327F3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870093" cy="3600000"/>
          </a:xfrm>
          <a:prstGeom prst="rect">
            <a:avLst/>
          </a:prstGeom>
        </p:spPr>
        <p:txBody>
          <a:bodyPr/>
          <a:lstStyle>
            <a:lvl1pPr marL="0" indent="0">
              <a:buFontTx/>
              <a:buNone/>
              <a:defRPr lang="en-US" sz="3600" baseline="0" smtClean="0">
                <a:solidFill>
                  <a:schemeClr val="bg1"/>
                </a:solidFill>
                <a:effectLst/>
                <a:latin typeface="+mj-lt"/>
              </a:defRPr>
            </a:lvl1pPr>
          </a:lstStyle>
          <a:p>
            <a:r>
              <a:rPr lang="en-US"/>
              <a:t>Quote or running text goes here. </a:t>
            </a:r>
          </a:p>
        </p:txBody>
      </p:sp>
      <p:sp>
        <p:nvSpPr>
          <p:cNvPr id="6" name="TextBox 5">
            <a:extLst>
              <a:ext uri="{FF2B5EF4-FFF2-40B4-BE49-F238E27FC236}">
                <a16:creationId xmlns:a16="http://schemas.microsoft.com/office/drawing/2014/main" id="{9034E9C5-269D-7E45-A17D-105C45C61595}"/>
              </a:ext>
            </a:extLst>
          </p:cNvPr>
          <p:cNvSpPr txBox="1"/>
          <p:nvPr userDrawn="1"/>
        </p:nvSpPr>
        <p:spPr>
          <a:xfrm>
            <a:off x="7028906" y="119746"/>
            <a:ext cx="4382589" cy="419695"/>
          </a:xfrm>
          <a:prstGeom prst="rect">
            <a:avLst/>
          </a:prstGeom>
          <a:noFill/>
        </p:spPr>
        <p:txBody>
          <a:bodyPr wrap="square" rtlCol="0" anchor="b" anchorCtr="0">
            <a:spAutoFit/>
          </a:bodyPr>
          <a:lstStyle/>
          <a:p>
            <a:pPr algn="r"/>
            <a:r>
              <a:rPr lang="en-US" sz="2400">
                <a:solidFill>
                  <a:schemeClr val="bg1"/>
                </a:solidFill>
                <a:latin typeface="Montserrat" panose="02000505000000020004" pitchFamily="2" charset="77"/>
              </a:rPr>
              <a:t>Section title</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5" name="Rectangle 4">
            <a:extLst>
              <a:ext uri="{FF2B5EF4-FFF2-40B4-BE49-F238E27FC236}">
                <a16:creationId xmlns:a16="http://schemas.microsoft.com/office/drawing/2014/main" id="{E001390C-FE33-6B42-9AB6-D8407EA70F4B}"/>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2113272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8226316" cy="1154527"/>
          </a:xfrm>
          <a:prstGeom prst="rect">
            <a:avLst/>
          </a:prstGeom>
        </p:spPr>
        <p:txBody>
          <a:bodyPr/>
          <a:lstStyle>
            <a:lvl1pPr marL="0" indent="0">
              <a:buFontTx/>
              <a:buNone/>
              <a:defRPr lang="en-US" sz="3500" baseline="0" smtClean="0">
                <a:solidFill>
                  <a:srgbClr val="158FDD"/>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8226316" cy="2345373"/>
          </a:xfrm>
          <a:prstGeom prst="rect">
            <a:avLst/>
          </a:prstGeom>
        </p:spPr>
        <p:txBody>
          <a:bodyPr/>
          <a:lstStyle>
            <a:lvl1pPr marL="0" indent="0">
              <a:buFontTx/>
              <a:buNone/>
              <a:defRPr lang="en-US" sz="3500" baseline="0" smtClean="0">
                <a:solidFill>
                  <a:schemeClr val="bg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76632ADF-C04D-D84C-B779-894A1CCDDCF0}"/>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0CDF0450-67A7-8A4B-A8EE-FEAFCD1C3BD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991537DA-E094-49A3-A64F-A4070D64504C}"/>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8226316" cy="1154527"/>
          </a:xfrm>
          <a:prstGeom prst="rect">
            <a:avLst/>
          </a:prstGeom>
        </p:spPr>
        <p:txBody>
          <a:bodyPr/>
          <a:lstStyle>
            <a:lvl1pPr marL="0" indent="0">
              <a:buFontTx/>
              <a:buNone/>
              <a:defRPr lang="en-US" sz="3500" baseline="0" smtClean="0">
                <a:solidFill>
                  <a:srgbClr val="BFEB71"/>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8226316" cy="2345373"/>
          </a:xfrm>
          <a:prstGeom prst="rect">
            <a:avLst/>
          </a:prstGeom>
        </p:spPr>
        <p:txBody>
          <a:bodyPr/>
          <a:lstStyle>
            <a:lvl1pPr marL="0" indent="0">
              <a:buFontTx/>
              <a:buNone/>
              <a:defRPr lang="en-US" sz="3500" baseline="0" smtClean="0">
                <a:solidFill>
                  <a:schemeClr val="bg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F7E6109B-DD23-514C-8665-9D7454B5919E}"/>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C2CA77F-6770-134D-A156-C4421C259F5E}"/>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EEDF812B-94AC-4749-A319-0FD9C5B1C4EE}"/>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26837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bg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r>
              <a:rPr lang="en-US"/>
              <a:t>Click icon to add picture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D3F70426-7488-45E6-9A7C-B22646469E63}"/>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bg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r>
              <a:rPr lang="en-US"/>
              <a:t>Click icon to add picture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DB74083A-ECCD-0C48-A220-35C76344EC7C}"/>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7779C012-D78E-40C7-8C7E-F6D234D1FAD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04465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C966-9F0A-E818-3CCF-9429D2BC2B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768EFA-EC84-68F5-B7F0-7168694CA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C893E-ADCA-17AC-FF28-37C70D4487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9F6BAC-E525-C029-71FD-FC80A9133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6B5B0-3956-956E-F7EE-5CB89AAA4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9B3ED1-A5C8-DAC4-76C1-6A8AD04C8F6E}"/>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8" name="Footer Placeholder 7">
            <a:extLst>
              <a:ext uri="{FF2B5EF4-FFF2-40B4-BE49-F238E27FC236}">
                <a16:creationId xmlns:a16="http://schemas.microsoft.com/office/drawing/2014/main" id="{8A30A225-15F1-6C21-7925-051AA66030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56B802-B128-D8D0-9B74-DD1888100B6C}"/>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617469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ight green: use with cau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C6ACAF-55CF-A84F-9DBD-5F02B5E8C3CC}"/>
              </a:ext>
            </a:extLst>
          </p:cNvPr>
          <p:cNvSpPr/>
          <p:nvPr userDrawn="1"/>
        </p:nvSpPr>
        <p:spPr>
          <a:xfrm>
            <a:off x="0" y="0"/>
            <a:ext cx="12192000" cy="6901542"/>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Bitter Regular" panose="02000000000000000000" pitchFamily="2" charset="77"/>
            </a:endParaRPr>
          </a:p>
        </p:txBody>
      </p:sp>
      <p:sp>
        <p:nvSpPr>
          <p:cNvPr id="4" name="Text Placeholder 2">
            <a:extLst>
              <a:ext uri="{FF2B5EF4-FFF2-40B4-BE49-F238E27FC236}">
                <a16:creationId xmlns:a16="http://schemas.microsoft.com/office/drawing/2014/main" id="{FC6D9A18-C6F9-E249-A7D1-50C2AEA9EF27}"/>
              </a:ext>
            </a:extLst>
          </p:cNvPr>
          <p:cNvSpPr>
            <a:spLocks noGrp="1"/>
          </p:cNvSpPr>
          <p:nvPr>
            <p:ph type="body" sz="quarter" idx="13" hasCustomPrompt="1"/>
          </p:nvPr>
        </p:nvSpPr>
        <p:spPr>
          <a:xfrm>
            <a:off x="1716505" y="1920491"/>
            <a:ext cx="8630653" cy="3600000"/>
          </a:xfrm>
          <a:prstGeom prst="rect">
            <a:avLst/>
          </a:prstGeom>
        </p:spPr>
        <p:txBody>
          <a:bodyPr/>
          <a:lstStyle>
            <a:lvl1pPr marL="0" indent="0">
              <a:buFontTx/>
              <a:buNone/>
              <a:defRPr lang="en-US" sz="2400" spc="-100" baseline="0" smtClean="0">
                <a:solidFill>
                  <a:srgbClr val="22384E"/>
                </a:solidFill>
                <a:effectLst/>
                <a:latin typeface="+mj-lt"/>
              </a:defRPr>
            </a:lvl1pPr>
          </a:lstStyle>
          <a:p>
            <a:r>
              <a:rPr lang="en-US"/>
              <a:t>Quote or running text goes here. Use with caution as this slide </a:t>
            </a:r>
            <a:br>
              <a:rPr lang="en-US"/>
            </a:br>
            <a:r>
              <a:rPr lang="en-US"/>
              <a:t>will be very vivid. </a:t>
            </a:r>
          </a:p>
        </p:txBody>
      </p:sp>
      <p:sp>
        <p:nvSpPr>
          <p:cNvPr id="6" name="Text Placeholder 3">
            <a:extLst>
              <a:ext uri="{FF2B5EF4-FFF2-40B4-BE49-F238E27FC236}">
                <a16:creationId xmlns:a16="http://schemas.microsoft.com/office/drawing/2014/main" id="{74A97EBB-0903-4C6A-A7AF-1692FF660A00}"/>
              </a:ext>
            </a:extLst>
          </p:cNvPr>
          <p:cNvSpPr>
            <a:spLocks noGrp="1"/>
          </p:cNvSpPr>
          <p:nvPr>
            <p:ph type="body" sz="quarter" idx="12" hasCustomPrompt="1"/>
          </p:nvPr>
        </p:nvSpPr>
        <p:spPr>
          <a:xfrm>
            <a:off x="7028908" y="162207"/>
            <a:ext cx="4382589" cy="369332"/>
          </a:xfrm>
          <a:prstGeom prst="rect">
            <a:avLst/>
          </a:prstGeom>
        </p:spPr>
        <p:txBody>
          <a:bodyPr anchor="ctr"/>
          <a:lstStyle>
            <a:lvl1pPr marL="0" indent="0" algn="r">
              <a:buNone/>
              <a:defRPr sz="18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p>
        </p:txBody>
      </p:sp>
      <p:sp>
        <p:nvSpPr>
          <p:cNvPr id="8" name="Rectangle 7">
            <a:extLst>
              <a:ext uri="{FF2B5EF4-FFF2-40B4-BE49-F238E27FC236}">
                <a16:creationId xmlns:a16="http://schemas.microsoft.com/office/drawing/2014/main" id="{DF6497B7-E3B3-4FA7-8A1E-942D46F9291A}"/>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773590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ight blue: use with cau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6BC35-47B5-134E-869A-0D31310A4138}"/>
              </a:ext>
            </a:extLst>
          </p:cNvPr>
          <p:cNvSpPr/>
          <p:nvPr userDrawn="1"/>
        </p:nvSpPr>
        <p:spPr>
          <a:xfrm>
            <a:off x="0" y="0"/>
            <a:ext cx="12192000" cy="6901542"/>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Bitter Regular" panose="02000000000000000000" pitchFamily="2" charset="77"/>
            </a:endParaRPr>
          </a:p>
        </p:txBody>
      </p:sp>
      <p:sp>
        <p:nvSpPr>
          <p:cNvPr id="6" name="Text Placeholder 3">
            <a:extLst>
              <a:ext uri="{FF2B5EF4-FFF2-40B4-BE49-F238E27FC236}">
                <a16:creationId xmlns:a16="http://schemas.microsoft.com/office/drawing/2014/main" id="{3A2E5D23-1FBC-4961-BC2B-6F8C7F74EE14}"/>
              </a:ext>
            </a:extLst>
          </p:cNvPr>
          <p:cNvSpPr>
            <a:spLocks noGrp="1"/>
          </p:cNvSpPr>
          <p:nvPr>
            <p:ph type="body" sz="quarter" idx="12" hasCustomPrompt="1"/>
          </p:nvPr>
        </p:nvSpPr>
        <p:spPr>
          <a:xfrm>
            <a:off x="7028908" y="162207"/>
            <a:ext cx="4382589" cy="369332"/>
          </a:xfrm>
          <a:prstGeom prst="rect">
            <a:avLst/>
          </a:prstGeom>
        </p:spPr>
        <p:txBody>
          <a:bodyPr anchor="ctr"/>
          <a:lstStyle>
            <a:lvl1pPr marL="0" indent="0" algn="r">
              <a:buNone/>
              <a:defRPr sz="1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p>
        </p:txBody>
      </p:sp>
      <p:sp>
        <p:nvSpPr>
          <p:cNvPr id="11" name="Rectangle 10">
            <a:extLst>
              <a:ext uri="{FF2B5EF4-FFF2-40B4-BE49-F238E27FC236}">
                <a16:creationId xmlns:a16="http://schemas.microsoft.com/office/drawing/2014/main" id="{11D762DE-6F68-4D50-B784-22ACA660C849}"/>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2" name="Text Placeholder 2">
            <a:extLst>
              <a:ext uri="{FF2B5EF4-FFF2-40B4-BE49-F238E27FC236}">
                <a16:creationId xmlns:a16="http://schemas.microsoft.com/office/drawing/2014/main" id="{E97AF4D7-3E89-4C13-B6D9-CCD450996D0A}"/>
              </a:ext>
            </a:extLst>
          </p:cNvPr>
          <p:cNvSpPr>
            <a:spLocks noGrp="1"/>
          </p:cNvSpPr>
          <p:nvPr>
            <p:ph type="body" sz="quarter" idx="13" hasCustomPrompt="1"/>
          </p:nvPr>
        </p:nvSpPr>
        <p:spPr>
          <a:xfrm>
            <a:off x="1716505" y="1920491"/>
            <a:ext cx="8630653" cy="3600000"/>
          </a:xfrm>
          <a:prstGeom prst="rect">
            <a:avLst/>
          </a:prstGeom>
        </p:spPr>
        <p:txBody>
          <a:bodyPr/>
          <a:lstStyle>
            <a:lvl1pPr marL="0" indent="0">
              <a:buFontTx/>
              <a:buNone/>
              <a:defRPr lang="en-US" sz="2400" spc="-100" baseline="0" smtClean="0">
                <a:solidFill>
                  <a:schemeClr val="bg2"/>
                </a:solidFill>
                <a:effectLst/>
                <a:latin typeface="+mj-lt"/>
              </a:defRPr>
            </a:lvl1pPr>
          </a:lstStyle>
          <a:p>
            <a:r>
              <a:rPr lang="en-US"/>
              <a:t>Quote or running text goes here. Use with caution as this slide </a:t>
            </a:r>
            <a:br>
              <a:rPr lang="en-US"/>
            </a:br>
            <a:r>
              <a:rPr lang="en-US"/>
              <a:t>will be very vivid. </a:t>
            </a:r>
          </a:p>
        </p:txBody>
      </p:sp>
    </p:spTree>
    <p:extLst>
      <p:ext uri="{BB962C8B-B14F-4D97-AF65-F5344CB8AC3E}">
        <p14:creationId xmlns:p14="http://schemas.microsoft.com/office/powerpoint/2010/main" val="1266032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Apprentices mgm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CCCD7-C792-8E49-8EFA-666C895202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901541"/>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5300E3F3-0D14-41B3-9F84-816B4C2367F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084899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Workfor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3986F-BA95-464A-9AA5-0620436036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49C47EE6-2C46-4F4E-BC8D-554FDB7519D5}"/>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3335116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Sustinability \ Biodivers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0D87-C92D-AE41-A369-3224932E8B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575" y="0"/>
            <a:ext cx="12220575"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A7268172-9F48-432F-8DF4-FEDF78463C5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3C2E5489-9E3C-42A6-A1DB-4570F25CF7F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362949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822B9-137A-554D-892B-6ACEEEE86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34"/>
          <a:stretch/>
        </p:blipFill>
        <p:spPr>
          <a:xfrm>
            <a:off x="-14288" y="0"/>
            <a:ext cx="12206288" cy="6901542"/>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C8EEFA10-5232-41DC-A1EE-061A869C77A2}"/>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2FB2E8B9-180E-451E-85D4-EE5BE5A779E4}"/>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88082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ote: Apprentices mgm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CCCD7-C792-8E49-8EFA-666C895202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901541"/>
          </a:xfrm>
          <a:prstGeom prst="rect">
            <a:avLst/>
          </a:prstGeom>
        </p:spPr>
      </p:pic>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5300E3F3-0D14-41B3-9F84-816B4C2367F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2" name="Group 1">
            <a:extLst>
              <a:ext uri="{FF2B5EF4-FFF2-40B4-BE49-F238E27FC236}">
                <a16:creationId xmlns:a16="http://schemas.microsoft.com/office/drawing/2014/main" id="{930DA6D8-F841-438D-A976-53EFD2C728F0}"/>
              </a:ext>
            </a:extLst>
          </p:cNvPr>
          <p:cNvGrpSpPr/>
          <p:nvPr userDrawn="1"/>
        </p:nvGrpSpPr>
        <p:grpSpPr>
          <a:xfrm>
            <a:off x="1064750" y="1454967"/>
            <a:ext cx="3773895" cy="3773895"/>
            <a:chOff x="1744584" y="2217045"/>
            <a:chExt cx="2414230" cy="2414230"/>
          </a:xfrm>
        </p:grpSpPr>
        <p:sp>
          <p:nvSpPr>
            <p:cNvPr id="7" name="Oval 6">
              <a:extLst>
                <a:ext uri="{FF2B5EF4-FFF2-40B4-BE49-F238E27FC236}">
                  <a16:creationId xmlns:a16="http://schemas.microsoft.com/office/drawing/2014/main" id="{33ABFE8A-CB10-4D45-A3EF-2C2B9F0CCF8A}"/>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3D9E359B-4171-4B16-A43F-F764350786FE}"/>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1" name="Straight Connector 10">
            <a:extLst>
              <a:ext uri="{FF2B5EF4-FFF2-40B4-BE49-F238E27FC236}">
                <a16:creationId xmlns:a16="http://schemas.microsoft.com/office/drawing/2014/main" id="{42CDC218-6869-4E41-8CC9-BC41CF1C67F7}"/>
              </a:ext>
            </a:extLst>
          </p:cNvPr>
          <p:cNvCxnSpPr>
            <a:cxnSpLocks/>
            <a:endCxn id="10"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EA9D685-8686-49A4-8DAD-FF93B29571BE}"/>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3" name="Text Placeholder 15">
            <a:extLst>
              <a:ext uri="{FF2B5EF4-FFF2-40B4-BE49-F238E27FC236}">
                <a16:creationId xmlns:a16="http://schemas.microsoft.com/office/drawing/2014/main" id="{9CAAAE01-88CA-4413-B95F-BBB1D5948EB5}"/>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4" name="Text Placeholder 15">
            <a:extLst>
              <a:ext uri="{FF2B5EF4-FFF2-40B4-BE49-F238E27FC236}">
                <a16:creationId xmlns:a16="http://schemas.microsoft.com/office/drawing/2014/main" id="{65E667D6-A5CA-4DD8-B413-90BED7322071}"/>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3815404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Quote: Workfor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3986F-BA95-464A-9AA5-0620436036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49C47EE6-2C46-4F4E-BC8D-554FDB7519D5}"/>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7" name="Group 6">
            <a:extLst>
              <a:ext uri="{FF2B5EF4-FFF2-40B4-BE49-F238E27FC236}">
                <a16:creationId xmlns:a16="http://schemas.microsoft.com/office/drawing/2014/main" id="{A6099A58-7C77-40F8-9E17-2373347EE382}"/>
              </a:ext>
            </a:extLst>
          </p:cNvPr>
          <p:cNvGrpSpPr/>
          <p:nvPr userDrawn="1"/>
        </p:nvGrpSpPr>
        <p:grpSpPr>
          <a:xfrm>
            <a:off x="1064750" y="1454967"/>
            <a:ext cx="3773895" cy="3773895"/>
            <a:chOff x="1744584" y="2217045"/>
            <a:chExt cx="2414230" cy="2414230"/>
          </a:xfrm>
        </p:grpSpPr>
        <p:sp>
          <p:nvSpPr>
            <p:cNvPr id="10" name="Oval 9">
              <a:extLst>
                <a:ext uri="{FF2B5EF4-FFF2-40B4-BE49-F238E27FC236}">
                  <a16:creationId xmlns:a16="http://schemas.microsoft.com/office/drawing/2014/main" id="{121726D3-E95B-4E5A-8910-B733B5A57BFB}"/>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2585EAD5-87A3-4344-99D8-AF21C8039C25}"/>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2" name="Straight Connector 11">
            <a:extLst>
              <a:ext uri="{FF2B5EF4-FFF2-40B4-BE49-F238E27FC236}">
                <a16:creationId xmlns:a16="http://schemas.microsoft.com/office/drawing/2014/main" id="{B73831D1-E7E7-4B43-B2ED-EB9407DDF68C}"/>
              </a:ext>
            </a:extLst>
          </p:cNvPr>
          <p:cNvCxnSpPr>
            <a:cxnSpLocks/>
            <a:endCxn id="11"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1E00B37-3F79-47B4-B6AA-20731BAB521C}"/>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 Placeholder 15">
            <a:extLst>
              <a:ext uri="{FF2B5EF4-FFF2-40B4-BE49-F238E27FC236}">
                <a16:creationId xmlns:a16="http://schemas.microsoft.com/office/drawing/2014/main" id="{3A53AD0F-64D3-4454-AD3B-6457FE1FF545}"/>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5" name="Text Placeholder 15">
            <a:extLst>
              <a:ext uri="{FF2B5EF4-FFF2-40B4-BE49-F238E27FC236}">
                <a16:creationId xmlns:a16="http://schemas.microsoft.com/office/drawing/2014/main" id="{42935E84-933C-49DB-AF9D-A2E083A98E85}"/>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3132548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Quote: Sustinability \ Biodivers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0D87-C92D-AE41-A369-3224932E8B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575" y="0"/>
            <a:ext cx="12220575" cy="6858000"/>
          </a:xfrm>
          <a:prstGeom prst="rect">
            <a:avLst/>
          </a:prstGeom>
        </p:spPr>
      </p:pic>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A7268172-9F48-432F-8DF4-FEDF78463C51}"/>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3C2E5489-9E3C-42A6-A1DB-4570F25CF7F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7" name="Group 6">
            <a:extLst>
              <a:ext uri="{FF2B5EF4-FFF2-40B4-BE49-F238E27FC236}">
                <a16:creationId xmlns:a16="http://schemas.microsoft.com/office/drawing/2014/main" id="{66EF423B-43B9-4E3C-9F3B-B601D650482A}"/>
              </a:ext>
            </a:extLst>
          </p:cNvPr>
          <p:cNvGrpSpPr/>
          <p:nvPr userDrawn="1"/>
        </p:nvGrpSpPr>
        <p:grpSpPr>
          <a:xfrm>
            <a:off x="1064750" y="1454967"/>
            <a:ext cx="3773895" cy="3773895"/>
            <a:chOff x="1744584" y="2217045"/>
            <a:chExt cx="2414230" cy="2414230"/>
          </a:xfrm>
        </p:grpSpPr>
        <p:sp>
          <p:nvSpPr>
            <p:cNvPr id="8" name="Oval 7">
              <a:extLst>
                <a:ext uri="{FF2B5EF4-FFF2-40B4-BE49-F238E27FC236}">
                  <a16:creationId xmlns:a16="http://schemas.microsoft.com/office/drawing/2014/main" id="{E2D5580F-577C-4E91-9A6F-B89620A3D5BB}"/>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1CC89C1F-A794-4BD8-B026-F600824BE1AC}"/>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2" name="Straight Connector 11">
            <a:extLst>
              <a:ext uri="{FF2B5EF4-FFF2-40B4-BE49-F238E27FC236}">
                <a16:creationId xmlns:a16="http://schemas.microsoft.com/office/drawing/2014/main" id="{482D2FD8-7214-452E-BDB3-E934808196DC}"/>
              </a:ext>
            </a:extLst>
          </p:cNvPr>
          <p:cNvCxnSpPr>
            <a:cxnSpLocks/>
            <a:endCxn id="11"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661DEF0-5881-4A3E-B019-594C34AAE8F4}"/>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 Placeholder 15">
            <a:extLst>
              <a:ext uri="{FF2B5EF4-FFF2-40B4-BE49-F238E27FC236}">
                <a16:creationId xmlns:a16="http://schemas.microsoft.com/office/drawing/2014/main" id="{5ED4F266-D00B-45B4-9C5C-B438BAC80D3B}"/>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5" name="Text Placeholder 15">
            <a:extLst>
              <a:ext uri="{FF2B5EF4-FFF2-40B4-BE49-F238E27FC236}">
                <a16:creationId xmlns:a16="http://schemas.microsoft.com/office/drawing/2014/main" id="{002E9C90-B061-4DBB-9102-8DF7AD075D4E}"/>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4080176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Quote: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822B9-137A-554D-892B-6ACEEEE86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34"/>
          <a:stretch/>
        </p:blipFill>
        <p:spPr>
          <a:xfrm>
            <a:off x="-14288" y="0"/>
            <a:ext cx="12206288" cy="6901542"/>
          </a:xfrm>
          <a:prstGeom prst="rect">
            <a:avLst/>
          </a:prstGeom>
        </p:spPr>
      </p:pic>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C8EEFA10-5232-41DC-A1EE-061A869C77A2}"/>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2FB2E8B9-180E-451E-85D4-EE5BE5A779E4}"/>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7" name="Group 6">
            <a:extLst>
              <a:ext uri="{FF2B5EF4-FFF2-40B4-BE49-F238E27FC236}">
                <a16:creationId xmlns:a16="http://schemas.microsoft.com/office/drawing/2014/main" id="{F20CB02F-3880-44B9-8F99-684CC2C7A7E7}"/>
              </a:ext>
            </a:extLst>
          </p:cNvPr>
          <p:cNvGrpSpPr/>
          <p:nvPr userDrawn="1"/>
        </p:nvGrpSpPr>
        <p:grpSpPr>
          <a:xfrm>
            <a:off x="1064750" y="1454967"/>
            <a:ext cx="3773895" cy="3773895"/>
            <a:chOff x="1744584" y="2217045"/>
            <a:chExt cx="2414230" cy="2414230"/>
          </a:xfrm>
        </p:grpSpPr>
        <p:sp>
          <p:nvSpPr>
            <p:cNvPr id="8" name="Oval 7">
              <a:extLst>
                <a:ext uri="{FF2B5EF4-FFF2-40B4-BE49-F238E27FC236}">
                  <a16:creationId xmlns:a16="http://schemas.microsoft.com/office/drawing/2014/main" id="{2849DAA8-C102-44FB-A30D-AC85C215DAD3}"/>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485E7C62-E62E-47B9-A3EE-40D8A2621594}"/>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2" name="Straight Connector 11">
            <a:extLst>
              <a:ext uri="{FF2B5EF4-FFF2-40B4-BE49-F238E27FC236}">
                <a16:creationId xmlns:a16="http://schemas.microsoft.com/office/drawing/2014/main" id="{D17CB88D-E4C0-407C-AF25-473FECD66031}"/>
              </a:ext>
            </a:extLst>
          </p:cNvPr>
          <p:cNvCxnSpPr>
            <a:cxnSpLocks/>
            <a:endCxn id="11"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DCD7C44-E493-42EF-B65B-25ED530037D3}"/>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 Placeholder 15">
            <a:extLst>
              <a:ext uri="{FF2B5EF4-FFF2-40B4-BE49-F238E27FC236}">
                <a16:creationId xmlns:a16="http://schemas.microsoft.com/office/drawing/2014/main" id="{44B929D7-3FF7-4136-8BE0-CB0A95CE4B26}"/>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5" name="Text Placeholder 15">
            <a:extLst>
              <a:ext uri="{FF2B5EF4-FFF2-40B4-BE49-F238E27FC236}">
                <a16:creationId xmlns:a16="http://schemas.microsoft.com/office/drawing/2014/main" id="{934F4D46-5EF2-464F-A870-302939982E7E}"/>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350879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1AE5-66B1-7D1A-6315-741F7E894C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67477B-07B6-B4C2-35CA-ECE35D5F0CDE}"/>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4" name="Footer Placeholder 3">
            <a:extLst>
              <a:ext uri="{FF2B5EF4-FFF2-40B4-BE49-F238E27FC236}">
                <a16:creationId xmlns:a16="http://schemas.microsoft.com/office/drawing/2014/main" id="{0F5AB9F8-5AD8-FD35-E3F6-774D8BC9A6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BA1D5F-17F6-52D2-91DB-033F8A752C25}"/>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905407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158FDD"/>
              </a:buClr>
              <a:buFont typeface="Arial" panose="020B0604020202020204" pitchFamily="34" charset="0"/>
              <a:buChar char="•"/>
              <a:defRPr sz="3500" baseline="0">
                <a:solidFill>
                  <a:schemeClr val="bg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8" name="Rectangle 7">
            <a:extLst>
              <a:ext uri="{FF2B5EF4-FFF2-40B4-BE49-F238E27FC236}">
                <a16:creationId xmlns:a16="http://schemas.microsoft.com/office/drawing/2014/main" id="{321FF1F3-CFB2-9D47-B96B-97D489BBE7A4}"/>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63BFC16-289C-4699-ABBB-E985C7A36708}"/>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7C29716D-C7BD-4703-915D-E871B41BB3EB}"/>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BFEB71"/>
              </a:buClr>
              <a:buFont typeface="Arial" panose="020B0604020202020204" pitchFamily="34" charset="0"/>
              <a:buChar char="•"/>
              <a:defRPr sz="3500" baseline="0">
                <a:solidFill>
                  <a:schemeClr val="bg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7" name="Rectangle 6">
            <a:extLst>
              <a:ext uri="{FF2B5EF4-FFF2-40B4-BE49-F238E27FC236}">
                <a16:creationId xmlns:a16="http://schemas.microsoft.com/office/drawing/2014/main" id="{A313F4B3-FF0C-6F43-8566-F38F31665BAC}"/>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F4FD8362-F61D-5943-9080-756BCC8FC9A8}"/>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F9FF9A54-C9AE-4910-B0C8-339D88E9B6F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4938473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234733" y="2529501"/>
            <a:ext cx="9608229" cy="2782114"/>
          </a:xfrm>
          <a:prstGeom prst="rect">
            <a:avLst/>
          </a:prstGeom>
        </p:spPr>
        <p:txBody>
          <a:bodyPr anchor="t" anchorCtr="0"/>
          <a:lstStyle>
            <a:lvl1pPr algn="l">
              <a:defRPr sz="7200" b="0" i="0" spc="0" baseline="0">
                <a:solidFill>
                  <a:schemeClr val="bg1"/>
                </a:solidFill>
                <a:latin typeface="+mj-lt"/>
              </a:defRPr>
            </a:lvl1pPr>
          </a:lstStyle>
          <a:p>
            <a:r>
              <a:rPr lang="en-US"/>
              <a:t>Thank you</a:t>
            </a:r>
          </a:p>
        </p:txBody>
      </p:sp>
      <p:pic>
        <p:nvPicPr>
          <p:cNvPr id="7" name="Picture 6">
            <a:extLst>
              <a:ext uri="{FF2B5EF4-FFF2-40B4-BE49-F238E27FC236}">
                <a16:creationId xmlns:a16="http://schemas.microsoft.com/office/drawing/2014/main" id="{D25DDC3B-226F-1140-90B0-4D00F6966364}"/>
              </a:ext>
            </a:extLst>
          </p:cNvPr>
          <p:cNvPicPr>
            <a:picLocks noChangeAspect="1"/>
          </p:cNvPicPr>
          <p:nvPr userDrawn="1"/>
        </p:nvPicPr>
        <p:blipFill>
          <a:blip r:embed="rId2"/>
          <a:stretch>
            <a:fillRect/>
          </a:stretch>
        </p:blipFill>
        <p:spPr>
          <a:xfrm>
            <a:off x="1386162" y="440228"/>
            <a:ext cx="2124622" cy="717060"/>
          </a:xfrm>
          <a:prstGeom prst="rect">
            <a:avLst/>
          </a:prstGeom>
        </p:spPr>
      </p:pic>
      <p:sp>
        <p:nvSpPr>
          <p:cNvPr id="8" name="Rectangle 7">
            <a:extLst>
              <a:ext uri="{FF2B5EF4-FFF2-40B4-BE49-F238E27FC236}">
                <a16:creationId xmlns:a16="http://schemas.microsoft.com/office/drawing/2014/main" id="{8B3F46E1-33F9-C841-A2B8-9ACD57ED6858}"/>
              </a:ext>
            </a:extLst>
          </p:cNvPr>
          <p:cNvSpPr/>
          <p:nvPr userDrawn="1"/>
        </p:nvSpPr>
        <p:spPr>
          <a:xfrm>
            <a:off x="0" y="5769429"/>
            <a:ext cx="12192000" cy="1088571"/>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1" name="Rectangle 10">
            <a:extLst>
              <a:ext uri="{FF2B5EF4-FFF2-40B4-BE49-F238E27FC236}">
                <a16:creationId xmlns:a16="http://schemas.microsoft.com/office/drawing/2014/main" id="{A58F0100-E95A-6541-B3C2-F4C8278F3AC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2211500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struction: Hom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ACC7F-BE5F-3E45-BE62-82AF1792B09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105012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odivers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57212-67E4-0E41-84F0-AEC9D9A024C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571" y="0"/>
            <a:ext cx="12232572" cy="6858000"/>
          </a:xfrm>
          <a:prstGeom prst="rect">
            <a:avLst/>
          </a:prstGeom>
        </p:spPr>
      </p:pic>
    </p:spTree>
    <p:extLst>
      <p:ext uri="{BB962C8B-B14F-4D97-AF65-F5344CB8AC3E}">
        <p14:creationId xmlns:p14="http://schemas.microsoft.com/office/powerpoint/2010/main" val="1410507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pprentices: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3A751C-2695-0C4D-80C7-4D79D8064B3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232572" cy="6858000"/>
          </a:xfrm>
          <a:prstGeom prst="rect">
            <a:avLst/>
          </a:prstGeom>
        </p:spPr>
      </p:pic>
    </p:spTree>
    <p:extLst>
      <p:ext uri="{BB962C8B-B14F-4D97-AF65-F5344CB8AC3E}">
        <p14:creationId xmlns:p14="http://schemas.microsoft.com/office/powerpoint/2010/main" val="345964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pprentices: Manag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662D6-CE91-D845-86B4-ED8120FB1B8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7722" cy="6858000"/>
          </a:xfrm>
          <a:prstGeom prst="rect">
            <a:avLst/>
          </a:prstGeom>
        </p:spPr>
      </p:pic>
    </p:spTree>
    <p:extLst>
      <p:ext uri="{BB962C8B-B14F-4D97-AF65-F5344CB8AC3E}">
        <p14:creationId xmlns:p14="http://schemas.microsoft.com/office/powerpoint/2010/main" val="1063120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arehou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8D1CD-83FD-584F-90F3-13994AA0B3A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0874534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stainable material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EE309-CFB3-E848-A466-45DBC08C7A6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22" y="0"/>
            <a:ext cx="12197722" cy="6858000"/>
          </a:xfrm>
          <a:prstGeom prst="rect">
            <a:avLst/>
          </a:prstGeom>
        </p:spPr>
      </p:pic>
    </p:spTree>
    <p:extLst>
      <p:ext uri="{BB962C8B-B14F-4D97-AF65-F5344CB8AC3E}">
        <p14:creationId xmlns:p14="http://schemas.microsoft.com/office/powerpoint/2010/main" val="674237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struction work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0D001-F02E-2C4D-9CC8-383510AB1F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22" y="0"/>
            <a:ext cx="12197722" cy="6858000"/>
          </a:xfrm>
          <a:prstGeom prst="rect">
            <a:avLst/>
          </a:prstGeom>
        </p:spPr>
      </p:pic>
    </p:spTree>
    <p:extLst>
      <p:ext uri="{BB962C8B-B14F-4D97-AF65-F5344CB8AC3E}">
        <p14:creationId xmlns:p14="http://schemas.microsoft.com/office/powerpoint/2010/main" val="35988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E76B2-9531-285E-A049-59EE6CC0AC0A}"/>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3" name="Footer Placeholder 2">
            <a:extLst>
              <a:ext uri="{FF2B5EF4-FFF2-40B4-BE49-F238E27FC236}">
                <a16:creationId xmlns:a16="http://schemas.microsoft.com/office/drawing/2014/main" id="{CF212FB1-4899-3785-C018-EC195756BD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2C21B3-4CFD-D7EC-B3C8-132927B1F59F}"/>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4046168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struction wor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4A435-F819-3949-9269-9D8696E0BE3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68E717E2-08AB-4C82-B5C5-E4D9A73DC15D}"/>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2652429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428798" y="1693101"/>
            <a:ext cx="9742785" cy="2782114"/>
          </a:xfrm>
          <a:prstGeom prst="rect">
            <a:avLst/>
          </a:prstGeom>
        </p:spPr>
        <p:txBody>
          <a:bodyPr anchor="t" anchorCtr="0"/>
          <a:lstStyle>
            <a:lvl1pPr algn="l">
              <a:defRPr sz="7200" b="0" i="0" spc="0" baseline="0">
                <a:solidFill>
                  <a:schemeClr val="accent1"/>
                </a:solidFill>
                <a:latin typeface="+mj-lt"/>
              </a:defRPr>
            </a:lvl1pPr>
          </a:lstStyle>
          <a:p>
            <a:r>
              <a:rPr lang="en-US"/>
              <a:t>Title of presentation</a:t>
            </a:r>
            <a:br>
              <a:rPr lang="en-US"/>
            </a:br>
            <a:r>
              <a:rPr lang="en-US"/>
              <a:t>goes here</a:t>
            </a:r>
          </a:p>
        </p:txBody>
      </p:sp>
      <p:sp>
        <p:nvSpPr>
          <p:cNvPr id="9" name="Subtitle 2">
            <a:extLst>
              <a:ext uri="{FF2B5EF4-FFF2-40B4-BE49-F238E27FC236}">
                <a16:creationId xmlns:a16="http://schemas.microsoft.com/office/drawing/2014/main" id="{1643ACF1-97C6-B844-81BB-6B026627C2EC}"/>
              </a:ext>
            </a:extLst>
          </p:cNvPr>
          <p:cNvSpPr>
            <a:spLocks noGrp="1"/>
          </p:cNvSpPr>
          <p:nvPr>
            <p:ph type="subTitle" idx="1" hasCustomPrompt="1"/>
          </p:nvPr>
        </p:nvSpPr>
        <p:spPr>
          <a:xfrm>
            <a:off x="1428798" y="5011028"/>
            <a:ext cx="9000000" cy="432000"/>
          </a:xfrm>
          <a:prstGeom prst="rect">
            <a:avLst/>
          </a:prstGeom>
        </p:spPr>
        <p:txBody>
          <a:bodyPr/>
          <a:lstStyle>
            <a:lvl1pPr marL="0" indent="0" algn="l">
              <a:buNone/>
              <a:defRPr sz="3600" baseline="0">
                <a:solidFill>
                  <a:srgbClr val="158FDD"/>
                </a:solidFill>
                <a:latin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10" name="Rectangle 9">
            <a:extLst>
              <a:ext uri="{FF2B5EF4-FFF2-40B4-BE49-F238E27FC236}">
                <a16:creationId xmlns:a16="http://schemas.microsoft.com/office/drawing/2014/main" id="{BE0CD566-0DDE-9641-AD32-F4D394FB383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3" name="Picture 2" descr="A close up of a sign&#10;&#10;Description automatically generated">
            <a:extLst>
              <a:ext uri="{FF2B5EF4-FFF2-40B4-BE49-F238E27FC236}">
                <a16:creationId xmlns:a16="http://schemas.microsoft.com/office/drawing/2014/main" id="{E6F0A83D-7644-4B77-AB1B-9A6F74EC71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3899" y="440228"/>
            <a:ext cx="2146885" cy="717060"/>
          </a:xfrm>
          <a:prstGeom prst="rect">
            <a:avLst/>
          </a:prstGeom>
        </p:spPr>
      </p:pic>
    </p:spTree>
    <p:extLst>
      <p:ext uri="{BB962C8B-B14F-4D97-AF65-F5344CB8AC3E}">
        <p14:creationId xmlns:p14="http://schemas.microsoft.com/office/powerpoint/2010/main" val="1327058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marker slide: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rgbClr val="158FDD"/>
                </a:solidFill>
                <a:latin typeface="Montserrat" panose="02000505000000020004" pitchFamily="2" charset="77"/>
              </a:defRPr>
            </a:lvl1pPr>
          </a:lstStyle>
          <a:p>
            <a:r>
              <a:rPr lang="en-US"/>
              <a:t>section one</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accent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3" name="Rectangle 2">
            <a:extLst>
              <a:ext uri="{FF2B5EF4-FFF2-40B4-BE49-F238E27FC236}">
                <a16:creationId xmlns:a16="http://schemas.microsoft.com/office/drawing/2014/main" id="{F139FCE1-BD19-454C-A91C-B20939E7DB86}"/>
              </a:ext>
            </a:extLst>
          </p:cNvPr>
          <p:cNvSpPr/>
          <p:nvPr userDrawn="1"/>
        </p:nvSpPr>
        <p:spPr>
          <a:xfrm>
            <a:off x="0" y="0"/>
            <a:ext cx="571500" cy="6858000"/>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1952239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marker slid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chemeClr val="accent1"/>
                </a:solidFill>
                <a:latin typeface="Montserrat" panose="02000505000000020004" pitchFamily="2" charset="77"/>
              </a:defRPr>
            </a:lvl1pPr>
          </a:lstStyle>
          <a:p>
            <a:r>
              <a:rPr lang="en-US"/>
              <a:t>section two</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accent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4" name="Rectangle 3">
            <a:extLst>
              <a:ext uri="{FF2B5EF4-FFF2-40B4-BE49-F238E27FC236}">
                <a16:creationId xmlns:a16="http://schemas.microsoft.com/office/drawing/2014/main" id="{C52D0388-4A5E-9247-BCC0-6325D2418B3F}"/>
              </a:ext>
            </a:extLst>
          </p:cNvPr>
          <p:cNvSpPr/>
          <p:nvPr userDrawn="1"/>
        </p:nvSpPr>
        <p:spPr>
          <a:xfrm>
            <a:off x="0" y="0"/>
            <a:ext cx="571500" cy="6858000"/>
          </a:xfrm>
          <a:prstGeom prst="rect">
            <a:avLst/>
          </a:prstGeom>
          <a:pattFill prst="ltUpDiag">
            <a:fgClr>
              <a:srgbClr val="F5F9E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32931570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rgbClr val="158FDD"/>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683E57F5-1B29-44B5-85B0-7EB739F2AAA2}"/>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737398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ub-section title slid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chemeClr val="accent1"/>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Text Placeholder 3">
            <a:extLst>
              <a:ext uri="{FF2B5EF4-FFF2-40B4-BE49-F238E27FC236}">
                <a16:creationId xmlns:a16="http://schemas.microsoft.com/office/drawing/2014/main" id="{9401F7FF-6458-4EC5-9AC8-4E5D65D9D2E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428635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794937" cy="3600000"/>
          </a:xfrm>
          <a:prstGeom prst="rect">
            <a:avLst/>
          </a:prstGeom>
        </p:spPr>
        <p:txBody>
          <a:bodyPr/>
          <a:lstStyle>
            <a:lvl1pPr marL="0" indent="0">
              <a:buFontTx/>
              <a:buNone/>
              <a:defRPr lang="en-US" sz="3600" baseline="0" smtClean="0">
                <a:solidFill>
                  <a:schemeClr val="accent1"/>
                </a:solidFill>
                <a:effectLst/>
                <a:latin typeface="+mj-lt"/>
              </a:defRPr>
            </a:lvl1pPr>
          </a:lstStyle>
          <a:p>
            <a:r>
              <a:rPr lang="en-US"/>
              <a:t>Quote or running text goes here. </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B19C6F85-D4F1-2F43-A440-8371982A011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A80FEAAC-6BC0-4F0B-8AED-B43E60820E9E}"/>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853572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870093" cy="3600000"/>
          </a:xfrm>
          <a:prstGeom prst="rect">
            <a:avLst/>
          </a:prstGeom>
        </p:spPr>
        <p:txBody>
          <a:bodyPr/>
          <a:lstStyle>
            <a:lvl1pPr marL="0" indent="0">
              <a:buFontTx/>
              <a:buNone/>
              <a:defRPr lang="en-US" sz="3600" baseline="0" smtClean="0">
                <a:solidFill>
                  <a:schemeClr val="accent1"/>
                </a:solidFill>
                <a:effectLst/>
                <a:latin typeface="+mj-lt"/>
              </a:defRPr>
            </a:lvl1pPr>
          </a:lstStyle>
          <a:p>
            <a:r>
              <a:rPr lang="en-US"/>
              <a:t>Quote or running text goes here. </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5" name="Rectangle 4">
            <a:extLst>
              <a:ext uri="{FF2B5EF4-FFF2-40B4-BE49-F238E27FC236}">
                <a16:creationId xmlns:a16="http://schemas.microsoft.com/office/drawing/2014/main" id="{E001390C-FE33-6B42-9AB6-D8407EA70F4B}"/>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FD8F9CBE-83CC-4FDC-A84B-47FB290A656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55673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7200000" cy="1154527"/>
          </a:xfrm>
          <a:prstGeom prst="rect">
            <a:avLst/>
          </a:prstGeom>
        </p:spPr>
        <p:txBody>
          <a:bodyPr/>
          <a:lstStyle>
            <a:lvl1pPr marL="0" indent="0">
              <a:buFontTx/>
              <a:buNone/>
              <a:defRPr lang="en-US" sz="3500" baseline="0" smtClean="0">
                <a:solidFill>
                  <a:srgbClr val="158FDD"/>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7200000" cy="2345373"/>
          </a:xfrm>
          <a:prstGeom prst="rect">
            <a:avLst/>
          </a:prstGeom>
        </p:spPr>
        <p:txBody>
          <a:bodyPr/>
          <a:lstStyle>
            <a:lvl1pPr marL="0" indent="0">
              <a:buFontTx/>
              <a:buNone/>
              <a:defRPr lang="en-US" sz="3500" baseline="0" smtClean="0">
                <a:solidFill>
                  <a:schemeClr val="accent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76632ADF-C04D-D84C-B779-894A1CCDDCF0}"/>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0CDF0450-67A7-8A4B-A8EE-FEAFCD1C3BD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AE1A4723-FB31-40B9-B36F-93FBDD8366CE}"/>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015394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7200000" cy="1154527"/>
          </a:xfrm>
          <a:prstGeom prst="rect">
            <a:avLst/>
          </a:prstGeom>
        </p:spPr>
        <p:txBody>
          <a:bodyPr/>
          <a:lstStyle>
            <a:lvl1pPr marL="0" indent="0">
              <a:buFontTx/>
              <a:buNone/>
              <a:defRPr lang="en-US" sz="3500" baseline="0" smtClean="0">
                <a:solidFill>
                  <a:schemeClr val="accent1"/>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7200000" cy="2345373"/>
          </a:xfrm>
          <a:prstGeom prst="rect">
            <a:avLst/>
          </a:prstGeom>
        </p:spPr>
        <p:txBody>
          <a:bodyPr/>
          <a:lstStyle>
            <a:lvl1pPr marL="0" indent="0">
              <a:buFontTx/>
              <a:buNone/>
              <a:defRPr lang="en-US" sz="3500" baseline="0" smtClean="0">
                <a:solidFill>
                  <a:schemeClr val="accent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F7E6109B-DD23-514C-8665-9D7454B5919E}"/>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C2CA77F-6770-134D-A156-C4421C259F5E}"/>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11F4100A-C83D-4DD8-B95B-01BB6538D2AD}"/>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78266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2C35-C646-5440-0F54-D0385FAFF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87FA12-63BC-7012-DB60-8EAE68BA7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E5B398-5A55-2858-28A1-2BD7D6735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8A0169-C7E1-FA44-C245-D8CBA8129598}"/>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6" name="Footer Placeholder 5">
            <a:extLst>
              <a:ext uri="{FF2B5EF4-FFF2-40B4-BE49-F238E27FC236}">
                <a16:creationId xmlns:a16="http://schemas.microsoft.com/office/drawing/2014/main" id="{F4125E22-0BB7-3C59-4657-2E95A29B2D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D92132-BE99-48F6-8B53-FD65806C1D9B}"/>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504707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accent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endParaRPr lang="en-US"/>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CAF942E9-13F9-4038-9F26-6DB1FA74F2E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556943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accent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endParaRPr lang="en-US"/>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DB74083A-ECCD-0C48-A220-35C76344EC7C}"/>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C7367EE5-3FEE-461E-BECD-9447977A6006}"/>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795904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or guid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96FCE3A1-C22B-41FD-AA22-FB9EB700A49C}"/>
              </a:ext>
            </a:extLst>
          </p:cNvPr>
          <p:cNvSpPr/>
          <p:nvPr userDrawn="1"/>
        </p:nvSpPr>
        <p:spPr>
          <a:xfrm>
            <a:off x="1096294" y="932483"/>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ext Placeholder 2">
            <a:extLst>
              <a:ext uri="{FF2B5EF4-FFF2-40B4-BE49-F238E27FC236}">
                <a16:creationId xmlns:a16="http://schemas.microsoft.com/office/drawing/2014/main" id="{CEF50BD6-7281-40D4-983B-4C9883471942}"/>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1" name="Picture Placeholder 3">
            <a:extLst>
              <a:ext uri="{FF2B5EF4-FFF2-40B4-BE49-F238E27FC236}">
                <a16:creationId xmlns:a16="http://schemas.microsoft.com/office/drawing/2014/main" id="{5581957C-8C53-48D0-A9C4-A782B2363C47}"/>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bg2"/>
                </a:solidFill>
                <a:latin typeface="+mj-lt"/>
              </a:defRPr>
            </a:lvl1pPr>
          </a:lstStyle>
          <a:p>
            <a:endParaRPr lang="en-US"/>
          </a:p>
        </p:txBody>
      </p:sp>
      <p:sp>
        <p:nvSpPr>
          <p:cNvPr id="12" name="Text Placeholder 2">
            <a:extLst>
              <a:ext uri="{FF2B5EF4-FFF2-40B4-BE49-F238E27FC236}">
                <a16:creationId xmlns:a16="http://schemas.microsoft.com/office/drawing/2014/main" id="{BDA534C0-3130-490F-9602-CB70E2F820AA}"/>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accent2"/>
                </a:solidFill>
                <a:effectLst/>
                <a:latin typeface="+mj-lt"/>
              </a:defRPr>
            </a:lvl1pPr>
          </a:lstStyle>
          <a:p>
            <a:r>
              <a:rPr lang="en-US"/>
              <a:t>Sector title</a:t>
            </a:r>
          </a:p>
        </p:txBody>
      </p:sp>
      <p:sp>
        <p:nvSpPr>
          <p:cNvPr id="13" name="Rectangle 12">
            <a:extLst>
              <a:ext uri="{FF2B5EF4-FFF2-40B4-BE49-F238E27FC236}">
                <a16:creationId xmlns:a16="http://schemas.microsoft.com/office/drawing/2014/main" id="{12613727-A4DF-46EA-B96B-AEEA52DD5E07}"/>
              </a:ext>
            </a:extLst>
          </p:cNvPr>
          <p:cNvSpPr/>
          <p:nvPr userDrawn="1"/>
        </p:nvSpPr>
        <p:spPr>
          <a:xfrm>
            <a:off x="4591571"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 Placeholder 2">
            <a:extLst>
              <a:ext uri="{FF2B5EF4-FFF2-40B4-BE49-F238E27FC236}">
                <a16:creationId xmlns:a16="http://schemas.microsoft.com/office/drawing/2014/main" id="{2CDB9441-C829-4F76-9ACA-78A1BBB87300}"/>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5" name="Picture Placeholder 3">
            <a:extLst>
              <a:ext uri="{FF2B5EF4-FFF2-40B4-BE49-F238E27FC236}">
                <a16:creationId xmlns:a16="http://schemas.microsoft.com/office/drawing/2014/main" id="{FFE03264-EDD2-43CE-8C4B-FF55CDDF11E8}"/>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endParaRPr lang="en-US"/>
          </a:p>
        </p:txBody>
      </p:sp>
      <p:sp>
        <p:nvSpPr>
          <p:cNvPr id="16" name="Text Placeholder 2">
            <a:extLst>
              <a:ext uri="{FF2B5EF4-FFF2-40B4-BE49-F238E27FC236}">
                <a16:creationId xmlns:a16="http://schemas.microsoft.com/office/drawing/2014/main" id="{6BBA302C-5C6F-48A7-8BBB-401B5CB5A766}"/>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accent2"/>
                </a:solidFill>
                <a:effectLst/>
                <a:latin typeface="+mj-lt"/>
              </a:defRPr>
            </a:lvl1pPr>
          </a:lstStyle>
          <a:p>
            <a:r>
              <a:rPr lang="en-US"/>
              <a:t>Sector title</a:t>
            </a:r>
          </a:p>
        </p:txBody>
      </p:sp>
      <p:sp>
        <p:nvSpPr>
          <p:cNvPr id="17" name="Rectangle 16">
            <a:extLst>
              <a:ext uri="{FF2B5EF4-FFF2-40B4-BE49-F238E27FC236}">
                <a16:creationId xmlns:a16="http://schemas.microsoft.com/office/drawing/2014/main" id="{F85117D4-ACC5-4B70-87E6-AF7BCE6335B8}"/>
              </a:ext>
            </a:extLst>
          </p:cNvPr>
          <p:cNvSpPr/>
          <p:nvPr userDrawn="1"/>
        </p:nvSpPr>
        <p:spPr>
          <a:xfrm>
            <a:off x="8086848"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Text Placeholder 2">
            <a:extLst>
              <a:ext uri="{FF2B5EF4-FFF2-40B4-BE49-F238E27FC236}">
                <a16:creationId xmlns:a16="http://schemas.microsoft.com/office/drawing/2014/main" id="{5F674F13-5F49-4DEE-AE51-5F203D94FAD0}"/>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9" name="Picture Placeholder 3">
            <a:extLst>
              <a:ext uri="{FF2B5EF4-FFF2-40B4-BE49-F238E27FC236}">
                <a16:creationId xmlns:a16="http://schemas.microsoft.com/office/drawing/2014/main" id="{0FA2605D-0834-41E2-AF11-8EA47959EFCC}"/>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endParaRPr lang="en-US"/>
          </a:p>
        </p:txBody>
      </p:sp>
      <p:sp>
        <p:nvSpPr>
          <p:cNvPr id="20" name="Text Placeholder 2">
            <a:extLst>
              <a:ext uri="{FF2B5EF4-FFF2-40B4-BE49-F238E27FC236}">
                <a16:creationId xmlns:a16="http://schemas.microsoft.com/office/drawing/2014/main" id="{FFCBA125-2FCF-4B0C-B832-9167AAC4BEEE}"/>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accent2"/>
                </a:solidFill>
                <a:effectLst/>
                <a:latin typeface="+mj-lt"/>
              </a:defRPr>
            </a:lvl1pPr>
          </a:lstStyle>
          <a:p>
            <a:r>
              <a:rPr lang="en-US"/>
              <a:t>Sector title</a:t>
            </a:r>
          </a:p>
        </p:txBody>
      </p:sp>
      <p:pic>
        <p:nvPicPr>
          <p:cNvPr id="21" name="Picture 20">
            <a:extLst>
              <a:ext uri="{FF2B5EF4-FFF2-40B4-BE49-F238E27FC236}">
                <a16:creationId xmlns:a16="http://schemas.microsoft.com/office/drawing/2014/main" id="{61DA18EB-6427-4173-A56B-A32C1B659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2" name="Picture 21">
            <a:extLst>
              <a:ext uri="{FF2B5EF4-FFF2-40B4-BE49-F238E27FC236}">
                <a16:creationId xmlns:a16="http://schemas.microsoft.com/office/drawing/2014/main" id="{19D30D77-AF70-4FF6-A4FF-2C287867C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3" name="Picture 22">
            <a:extLst>
              <a:ext uri="{FF2B5EF4-FFF2-40B4-BE49-F238E27FC236}">
                <a16:creationId xmlns:a16="http://schemas.microsoft.com/office/drawing/2014/main" id="{04E47168-0BBB-4EA6-9902-D8B418EC3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4" name="Text Placeholder 3">
            <a:extLst>
              <a:ext uri="{FF2B5EF4-FFF2-40B4-BE49-F238E27FC236}">
                <a16:creationId xmlns:a16="http://schemas.microsoft.com/office/drawing/2014/main" id="{711AA0A7-5EDC-45E3-A78B-63C2FCBC9E9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274751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or guid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E72E59F1-86CC-40F6-8972-1A7AEB7F2887}"/>
              </a:ext>
            </a:extLst>
          </p:cNvPr>
          <p:cNvSpPr/>
          <p:nvPr userDrawn="1"/>
        </p:nvSpPr>
        <p:spPr>
          <a:xfrm>
            <a:off x="1096294" y="932483"/>
            <a:ext cx="3060000" cy="52351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 Placeholder 2">
            <a:extLst>
              <a:ext uri="{FF2B5EF4-FFF2-40B4-BE49-F238E27FC236}">
                <a16:creationId xmlns:a16="http://schemas.microsoft.com/office/drawing/2014/main" id="{D73D18DC-1580-44D5-997E-1D8B1BFADEBF}"/>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9" name="Picture Placeholder 3">
            <a:extLst>
              <a:ext uri="{FF2B5EF4-FFF2-40B4-BE49-F238E27FC236}">
                <a16:creationId xmlns:a16="http://schemas.microsoft.com/office/drawing/2014/main" id="{86CA40A7-A359-488C-9797-DB0480E1EF4E}"/>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accent1"/>
                </a:solidFill>
                <a:latin typeface="+mj-lt"/>
              </a:defRPr>
            </a:lvl1pPr>
          </a:lstStyle>
          <a:p>
            <a:endParaRPr lang="en-US"/>
          </a:p>
        </p:txBody>
      </p:sp>
      <p:sp>
        <p:nvSpPr>
          <p:cNvPr id="11" name="Text Placeholder 2">
            <a:extLst>
              <a:ext uri="{FF2B5EF4-FFF2-40B4-BE49-F238E27FC236}">
                <a16:creationId xmlns:a16="http://schemas.microsoft.com/office/drawing/2014/main" id="{DB4AD822-5F7F-4FEC-84A5-73308AEB2375}"/>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accent1"/>
                </a:solidFill>
                <a:effectLst/>
                <a:latin typeface="+mj-lt"/>
              </a:defRPr>
            </a:lvl1pPr>
          </a:lstStyle>
          <a:p>
            <a:r>
              <a:rPr lang="en-US"/>
              <a:t>Sector title</a:t>
            </a:r>
          </a:p>
        </p:txBody>
      </p:sp>
      <p:sp>
        <p:nvSpPr>
          <p:cNvPr id="12" name="Rectangle 11">
            <a:extLst>
              <a:ext uri="{FF2B5EF4-FFF2-40B4-BE49-F238E27FC236}">
                <a16:creationId xmlns:a16="http://schemas.microsoft.com/office/drawing/2014/main" id="{A8FE4A51-49FB-414C-AE94-99D64DD7F3EB}"/>
              </a:ext>
            </a:extLst>
          </p:cNvPr>
          <p:cNvSpPr/>
          <p:nvPr userDrawn="1"/>
        </p:nvSpPr>
        <p:spPr>
          <a:xfrm>
            <a:off x="4591571" y="928758"/>
            <a:ext cx="3060000" cy="52351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 Placeholder 2">
            <a:extLst>
              <a:ext uri="{FF2B5EF4-FFF2-40B4-BE49-F238E27FC236}">
                <a16:creationId xmlns:a16="http://schemas.microsoft.com/office/drawing/2014/main" id="{12FBDD03-24E7-41D8-B483-CF1E083C4231}"/>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4" name="Picture Placeholder 3">
            <a:extLst>
              <a:ext uri="{FF2B5EF4-FFF2-40B4-BE49-F238E27FC236}">
                <a16:creationId xmlns:a16="http://schemas.microsoft.com/office/drawing/2014/main" id="{37471C71-0B19-47A3-B5EA-BCDDBA5921C9}"/>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accent1"/>
                </a:solidFill>
                <a:latin typeface="+mj-lt"/>
              </a:defRPr>
            </a:lvl1pPr>
          </a:lstStyle>
          <a:p>
            <a:endParaRPr lang="en-US"/>
          </a:p>
        </p:txBody>
      </p:sp>
      <p:sp>
        <p:nvSpPr>
          <p:cNvPr id="15" name="Text Placeholder 2">
            <a:extLst>
              <a:ext uri="{FF2B5EF4-FFF2-40B4-BE49-F238E27FC236}">
                <a16:creationId xmlns:a16="http://schemas.microsoft.com/office/drawing/2014/main" id="{4B0E2DF5-ACAB-4134-B0EA-C141F6386AE9}"/>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accent1"/>
                </a:solidFill>
                <a:effectLst/>
                <a:latin typeface="+mj-lt"/>
              </a:defRPr>
            </a:lvl1pPr>
          </a:lstStyle>
          <a:p>
            <a:r>
              <a:rPr lang="en-US"/>
              <a:t>Sector title</a:t>
            </a:r>
          </a:p>
        </p:txBody>
      </p:sp>
      <p:sp>
        <p:nvSpPr>
          <p:cNvPr id="16" name="Rectangle 15">
            <a:extLst>
              <a:ext uri="{FF2B5EF4-FFF2-40B4-BE49-F238E27FC236}">
                <a16:creationId xmlns:a16="http://schemas.microsoft.com/office/drawing/2014/main" id="{D959E982-4690-4634-AC48-B1676A31F94E}"/>
              </a:ext>
            </a:extLst>
          </p:cNvPr>
          <p:cNvSpPr/>
          <p:nvPr userDrawn="1"/>
        </p:nvSpPr>
        <p:spPr>
          <a:xfrm>
            <a:off x="8086848" y="928758"/>
            <a:ext cx="3060000" cy="52351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Text Placeholder 2">
            <a:extLst>
              <a:ext uri="{FF2B5EF4-FFF2-40B4-BE49-F238E27FC236}">
                <a16:creationId xmlns:a16="http://schemas.microsoft.com/office/drawing/2014/main" id="{C5E3C2BB-7A89-4728-98F8-28F8D73A841F}"/>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8" name="Picture Placeholder 3">
            <a:extLst>
              <a:ext uri="{FF2B5EF4-FFF2-40B4-BE49-F238E27FC236}">
                <a16:creationId xmlns:a16="http://schemas.microsoft.com/office/drawing/2014/main" id="{0424E6DC-F4CB-44CE-8493-B8A6B72918A8}"/>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accent1"/>
                </a:solidFill>
                <a:latin typeface="+mj-lt"/>
              </a:defRPr>
            </a:lvl1pPr>
          </a:lstStyle>
          <a:p>
            <a:endParaRPr lang="en-US"/>
          </a:p>
        </p:txBody>
      </p:sp>
      <p:sp>
        <p:nvSpPr>
          <p:cNvPr id="19" name="Text Placeholder 2">
            <a:extLst>
              <a:ext uri="{FF2B5EF4-FFF2-40B4-BE49-F238E27FC236}">
                <a16:creationId xmlns:a16="http://schemas.microsoft.com/office/drawing/2014/main" id="{D198A883-5DDB-4467-B9F2-2FADD46D5740}"/>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accent1"/>
                </a:solidFill>
                <a:effectLst/>
                <a:latin typeface="+mj-lt"/>
              </a:defRPr>
            </a:lvl1pPr>
          </a:lstStyle>
          <a:p>
            <a:r>
              <a:rPr lang="en-US"/>
              <a:t>Sector title</a:t>
            </a:r>
          </a:p>
        </p:txBody>
      </p:sp>
      <p:pic>
        <p:nvPicPr>
          <p:cNvPr id="20" name="Picture 19">
            <a:extLst>
              <a:ext uri="{FF2B5EF4-FFF2-40B4-BE49-F238E27FC236}">
                <a16:creationId xmlns:a16="http://schemas.microsoft.com/office/drawing/2014/main" id="{60BAF6F2-C349-4F31-B7DC-810FAACCC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1" name="Picture 20">
            <a:extLst>
              <a:ext uri="{FF2B5EF4-FFF2-40B4-BE49-F238E27FC236}">
                <a16:creationId xmlns:a16="http://schemas.microsoft.com/office/drawing/2014/main" id="{D3F2FCC3-6B98-4413-89F7-2F8A35234C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2" name="Picture 21">
            <a:extLst>
              <a:ext uri="{FF2B5EF4-FFF2-40B4-BE49-F238E27FC236}">
                <a16:creationId xmlns:a16="http://schemas.microsoft.com/office/drawing/2014/main" id="{E93EC3E1-FBF8-4289-A151-7B085481A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3" name="Text Placeholder 3">
            <a:extLst>
              <a:ext uri="{FF2B5EF4-FFF2-40B4-BE49-F238E27FC236}">
                <a16:creationId xmlns:a16="http://schemas.microsoft.com/office/drawing/2014/main" id="{111795E2-A2E5-4C02-A4A2-05D5CC3FA65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09738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Apprentices mgm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CCCD7-C792-8E49-8EFA-666C895202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901541"/>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87F97903-1226-4BE0-A876-AF71EB76EF9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36216898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Workfor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3986F-BA95-464A-9AA5-0620436036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88D47D0A-3643-4ADA-ABD0-6E78C686AFF7}"/>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4221587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Sustinability \ Biodivers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0D87-C92D-AE41-A369-3224932E8B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575" y="0"/>
            <a:ext cx="12220575"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A7268172-9F48-432F-8DF4-FEDF78463C5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E6B91956-B76C-4A61-A519-40EAA589B50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709894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822B9-137A-554D-892B-6ACEEEE86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34"/>
          <a:stretch/>
        </p:blipFill>
        <p:spPr>
          <a:xfrm>
            <a:off x="-14288" y="0"/>
            <a:ext cx="12206288" cy="6901542"/>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C8EEFA10-5232-41DC-A1EE-061A869C77A2}"/>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59CFA6DB-2826-49D7-AE68-A9795D492278}"/>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24792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158FDD"/>
              </a:buClr>
              <a:buFont typeface="Arial" panose="020B0604020202020204" pitchFamily="34" charset="0"/>
              <a:buChar char="•"/>
              <a:defRPr sz="3500" baseline="0">
                <a:solidFill>
                  <a:schemeClr val="accent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8" name="Rectangle 7">
            <a:extLst>
              <a:ext uri="{FF2B5EF4-FFF2-40B4-BE49-F238E27FC236}">
                <a16:creationId xmlns:a16="http://schemas.microsoft.com/office/drawing/2014/main" id="{321FF1F3-CFB2-9D47-B96B-97D489BBE7A4}"/>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63BFC16-289C-4699-ABBB-E985C7A36708}"/>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Text Placeholder 3">
            <a:extLst>
              <a:ext uri="{FF2B5EF4-FFF2-40B4-BE49-F238E27FC236}">
                <a16:creationId xmlns:a16="http://schemas.microsoft.com/office/drawing/2014/main" id="{C43962AA-1AC8-473F-8BE1-5AF30D47924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45602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BFEB71"/>
              </a:buClr>
              <a:buFont typeface="Arial" panose="020B0604020202020204" pitchFamily="34" charset="0"/>
              <a:buChar char="•"/>
              <a:defRPr sz="3500" baseline="0">
                <a:solidFill>
                  <a:schemeClr val="accent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7" name="Rectangle 6">
            <a:extLst>
              <a:ext uri="{FF2B5EF4-FFF2-40B4-BE49-F238E27FC236}">
                <a16:creationId xmlns:a16="http://schemas.microsoft.com/office/drawing/2014/main" id="{A313F4B3-FF0C-6F43-8566-F38F31665BAC}"/>
              </a:ext>
            </a:extLst>
          </p:cNvPr>
          <p:cNvSpPr/>
          <p:nvPr userDrawn="1"/>
        </p:nvSpPr>
        <p:spPr>
          <a:xfrm>
            <a:off x="11620500" y="0"/>
            <a:ext cx="571500" cy="544286"/>
          </a:xfrm>
          <a:prstGeom prst="rect">
            <a:avLst/>
          </a:prstGeom>
          <a:pattFill prst="ltUpDiag">
            <a:fgClr>
              <a:schemeClr val="tx2"/>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F4FD8362-F61D-5943-9080-756BCC8FC9A8}"/>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2942D1D0-DDFC-4E1F-B1C0-4CDFDB59A01D}"/>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54571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20DB-9DBC-DC4C-1F04-53AA17A1D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42A06C-F3B3-C6FC-D071-23A6A166EA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301109-EE89-E032-2A6A-80341D286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8D878-C70A-D98D-2A86-77469B18FD54}"/>
              </a:ext>
            </a:extLst>
          </p:cNvPr>
          <p:cNvSpPr>
            <a:spLocks noGrp="1"/>
          </p:cNvSpPr>
          <p:nvPr>
            <p:ph type="dt" sz="half" idx="10"/>
          </p:nvPr>
        </p:nvSpPr>
        <p:spPr/>
        <p:txBody>
          <a:bodyPr/>
          <a:lstStyle/>
          <a:p>
            <a:fld id="{023D0039-2875-46F0-BAAB-2ED0D32F52DE}" type="datetimeFigureOut">
              <a:rPr lang="en-GB" smtClean="0"/>
              <a:t>25/07/2024</a:t>
            </a:fld>
            <a:endParaRPr lang="en-GB"/>
          </a:p>
        </p:txBody>
      </p:sp>
      <p:sp>
        <p:nvSpPr>
          <p:cNvPr id="6" name="Footer Placeholder 5">
            <a:extLst>
              <a:ext uri="{FF2B5EF4-FFF2-40B4-BE49-F238E27FC236}">
                <a16:creationId xmlns:a16="http://schemas.microsoft.com/office/drawing/2014/main" id="{D3A26B01-51B0-D951-6B7B-5E9843227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8CB5EE-48B4-E638-F33B-2135EC1C7734}"/>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957481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234733" y="2529501"/>
            <a:ext cx="9608229" cy="2782114"/>
          </a:xfrm>
          <a:prstGeom prst="rect">
            <a:avLst/>
          </a:prstGeom>
        </p:spPr>
        <p:txBody>
          <a:bodyPr anchor="t" anchorCtr="0"/>
          <a:lstStyle>
            <a:lvl1pPr algn="l">
              <a:defRPr sz="7200" b="0" i="0" spc="0" baseline="0">
                <a:solidFill>
                  <a:schemeClr val="accent1"/>
                </a:solidFill>
                <a:latin typeface="+mj-lt"/>
              </a:defRPr>
            </a:lvl1pPr>
          </a:lstStyle>
          <a:p>
            <a:r>
              <a:rPr lang="en-US"/>
              <a:t>Thank you</a:t>
            </a:r>
          </a:p>
        </p:txBody>
      </p:sp>
      <p:sp>
        <p:nvSpPr>
          <p:cNvPr id="8" name="Rectangle 7">
            <a:extLst>
              <a:ext uri="{FF2B5EF4-FFF2-40B4-BE49-F238E27FC236}">
                <a16:creationId xmlns:a16="http://schemas.microsoft.com/office/drawing/2014/main" id="{8B3F46E1-33F9-C841-A2B8-9ACD57ED6858}"/>
              </a:ext>
            </a:extLst>
          </p:cNvPr>
          <p:cNvSpPr/>
          <p:nvPr userDrawn="1"/>
        </p:nvSpPr>
        <p:spPr>
          <a:xfrm>
            <a:off x="0" y="5769429"/>
            <a:ext cx="12192000" cy="1088571"/>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1" name="Rectangle 10">
            <a:extLst>
              <a:ext uri="{FF2B5EF4-FFF2-40B4-BE49-F238E27FC236}">
                <a16:creationId xmlns:a16="http://schemas.microsoft.com/office/drawing/2014/main" id="{A58F0100-E95A-6541-B3C2-F4C8278F3AC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9" name="Picture 8" descr="A close up of a sign&#10;&#10;Description automatically generated">
            <a:extLst>
              <a:ext uri="{FF2B5EF4-FFF2-40B4-BE49-F238E27FC236}">
                <a16:creationId xmlns:a16="http://schemas.microsoft.com/office/drawing/2014/main" id="{24C3028C-F305-4B05-A8BF-D874AF376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3899" y="440228"/>
            <a:ext cx="2146885" cy="717060"/>
          </a:xfrm>
          <a:prstGeom prst="rect">
            <a:avLst/>
          </a:prstGeom>
        </p:spPr>
      </p:pic>
    </p:spTree>
    <p:extLst>
      <p:ext uri="{BB962C8B-B14F-4D97-AF65-F5344CB8AC3E}">
        <p14:creationId xmlns:p14="http://schemas.microsoft.com/office/powerpoint/2010/main" val="31928786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contact">
    <p:spTree>
      <p:nvGrpSpPr>
        <p:cNvPr id="1" name=""/>
        <p:cNvGrpSpPr/>
        <p:nvPr/>
      </p:nvGrpSpPr>
      <p:grpSpPr>
        <a:xfrm>
          <a:off x="0" y="0"/>
          <a:ext cx="0" cy="0"/>
          <a:chOff x="0" y="0"/>
          <a:chExt cx="0" cy="0"/>
        </a:xfrm>
      </p:grpSpPr>
      <p:sp>
        <p:nvSpPr>
          <p:cNvPr id="2" name="TextBox 1"/>
          <p:cNvSpPr txBox="1"/>
          <p:nvPr userDrawn="1"/>
        </p:nvSpPr>
        <p:spPr>
          <a:xfrm>
            <a:off x="2138193" y="3569569"/>
            <a:ext cx="5302161" cy="830997"/>
          </a:xfrm>
          <a:prstGeom prst="rect">
            <a:avLst/>
          </a:prstGeom>
          <a:noFill/>
        </p:spPr>
        <p:txBody>
          <a:bodyPr wrap="square" rtlCol="0">
            <a:spAutoFit/>
          </a:bodyPr>
          <a:lstStyle/>
          <a:p>
            <a:r>
              <a:rPr lang="en-GB" sz="2400" b="0" i="0" u="none" kern="1200">
                <a:solidFill>
                  <a:schemeClr val="accent1"/>
                </a:solidFill>
                <a:effectLst/>
                <a:latin typeface="Montserrat" panose="02000505000000020004" pitchFamily="2" charset="77"/>
                <a:ea typeface="+mn-ea"/>
                <a:cs typeface="+mn-cs"/>
                <a:hlinkClick r:id="rId2"/>
              </a:rPr>
              <a:t>www.supplychainschool.co.uk</a:t>
            </a:r>
            <a:endParaRPr lang="en-US" sz="2400" b="0" i="0" u="none" kern="1200">
              <a:solidFill>
                <a:schemeClr val="accent1"/>
              </a:solidFill>
              <a:effectLst/>
              <a:latin typeface="Montserrat" panose="02000505000000020004" pitchFamily="2" charset="77"/>
              <a:ea typeface="+mn-ea"/>
              <a:cs typeface="+mn-cs"/>
            </a:endParaRPr>
          </a:p>
          <a:p>
            <a:endParaRPr lang="en-GB" sz="2400" b="0" i="0" u="none" kern="1200">
              <a:solidFill>
                <a:schemeClr val="accent1"/>
              </a:solidFill>
              <a:effectLst/>
              <a:latin typeface="Montserrat" panose="02000505000000020004" pitchFamily="2" charset="77"/>
              <a:ea typeface="+mn-ea"/>
              <a:cs typeface="+mn-cs"/>
            </a:endParaRPr>
          </a:p>
        </p:txBody>
      </p:sp>
      <p:sp>
        <p:nvSpPr>
          <p:cNvPr id="12" name="Rectangle 11">
            <a:extLst>
              <a:ext uri="{FF2B5EF4-FFF2-40B4-BE49-F238E27FC236}">
                <a16:creationId xmlns:a16="http://schemas.microsoft.com/office/drawing/2014/main" id="{820A3927-7B82-2944-ABA8-0739B2A6953C}"/>
              </a:ext>
            </a:extLst>
          </p:cNvPr>
          <p:cNvSpPr/>
          <p:nvPr userDrawn="1"/>
        </p:nvSpPr>
        <p:spPr>
          <a:xfrm>
            <a:off x="0" y="5769429"/>
            <a:ext cx="12192000" cy="1088571"/>
          </a:xfrm>
          <a:prstGeom prst="rect">
            <a:avLst/>
          </a:prstGeom>
          <a:pattFill prst="ltUpDiag">
            <a:fgClr>
              <a:schemeClr val="accent2"/>
            </a:fgClr>
            <a:bgClr>
              <a:schemeClr val="bg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3" name="Rectangle 12">
            <a:extLst>
              <a:ext uri="{FF2B5EF4-FFF2-40B4-BE49-F238E27FC236}">
                <a16:creationId xmlns:a16="http://schemas.microsoft.com/office/drawing/2014/main" id="{4BB3CB75-D0CB-C045-A54A-568D75E1DA04}"/>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4" name="TextBox 13">
            <a:extLst>
              <a:ext uri="{FF2B5EF4-FFF2-40B4-BE49-F238E27FC236}">
                <a16:creationId xmlns:a16="http://schemas.microsoft.com/office/drawing/2014/main" id="{5DE83756-673D-1741-B8BE-9E2219378979}"/>
              </a:ext>
            </a:extLst>
          </p:cNvPr>
          <p:cNvSpPr txBox="1"/>
          <p:nvPr userDrawn="1"/>
        </p:nvSpPr>
        <p:spPr>
          <a:xfrm>
            <a:off x="2138193" y="4427754"/>
            <a:ext cx="5302161" cy="461665"/>
          </a:xfrm>
          <a:prstGeom prst="rect">
            <a:avLst/>
          </a:prstGeom>
          <a:noFill/>
        </p:spPr>
        <p:txBody>
          <a:bodyPr wrap="square" rtlCol="0">
            <a:spAutoFit/>
          </a:bodyPr>
          <a:lstStyle/>
          <a:p>
            <a:r>
              <a:rPr lang="en-GB" sz="2400" b="0" kern="1200">
                <a:solidFill>
                  <a:schemeClr val="accent1"/>
                </a:solidFill>
                <a:effectLst/>
                <a:latin typeface="Montserrat" panose="02000505000000020004" pitchFamily="2" charset="77"/>
                <a:ea typeface="+mn-ea"/>
                <a:cs typeface="+mn-cs"/>
              </a:rPr>
              <a:t>0207 697 1977</a:t>
            </a:r>
          </a:p>
        </p:txBody>
      </p:sp>
      <p:pic>
        <p:nvPicPr>
          <p:cNvPr id="5" name="Picture 4">
            <a:extLst>
              <a:ext uri="{FF2B5EF4-FFF2-40B4-BE49-F238E27FC236}">
                <a16:creationId xmlns:a16="http://schemas.microsoft.com/office/drawing/2014/main" id="{54576613-B53C-8D4A-A715-04B4BD8DF471}"/>
              </a:ext>
            </a:extLst>
          </p:cNvPr>
          <p:cNvPicPr>
            <a:picLocks noChangeAspect="1"/>
          </p:cNvPicPr>
          <p:nvPr userDrawn="1"/>
        </p:nvPicPr>
        <p:blipFill>
          <a:blip r:embed="rId3"/>
          <a:stretch>
            <a:fillRect/>
          </a:stretch>
        </p:blipFill>
        <p:spPr>
          <a:xfrm>
            <a:off x="1363899" y="4350402"/>
            <a:ext cx="611192" cy="611192"/>
          </a:xfrm>
          <a:prstGeom prst="rect">
            <a:avLst/>
          </a:prstGeom>
        </p:spPr>
      </p:pic>
      <p:pic>
        <p:nvPicPr>
          <p:cNvPr id="16" name="Picture 15">
            <a:extLst>
              <a:ext uri="{FF2B5EF4-FFF2-40B4-BE49-F238E27FC236}">
                <a16:creationId xmlns:a16="http://schemas.microsoft.com/office/drawing/2014/main" id="{79806A29-7738-8145-A9F1-101D30A1AF4A}"/>
              </a:ext>
            </a:extLst>
          </p:cNvPr>
          <p:cNvPicPr>
            <a:picLocks noChangeAspect="1"/>
          </p:cNvPicPr>
          <p:nvPr userDrawn="1"/>
        </p:nvPicPr>
        <p:blipFill>
          <a:blip r:embed="rId4"/>
          <a:stretch>
            <a:fillRect/>
          </a:stretch>
        </p:blipFill>
        <p:spPr>
          <a:xfrm>
            <a:off x="1427457" y="2477154"/>
            <a:ext cx="533400" cy="533400"/>
          </a:xfrm>
          <a:prstGeom prst="rect">
            <a:avLst/>
          </a:prstGeom>
        </p:spPr>
      </p:pic>
      <p:sp>
        <p:nvSpPr>
          <p:cNvPr id="17" name="Rectangle 16">
            <a:extLst>
              <a:ext uri="{FF2B5EF4-FFF2-40B4-BE49-F238E27FC236}">
                <a16:creationId xmlns:a16="http://schemas.microsoft.com/office/drawing/2014/main" id="{CB873062-119D-F248-AD16-87ACE6AE05E9}"/>
              </a:ext>
            </a:extLst>
          </p:cNvPr>
          <p:cNvSpPr/>
          <p:nvPr userDrawn="1"/>
        </p:nvSpPr>
        <p:spPr>
          <a:xfrm>
            <a:off x="0" y="-78360"/>
            <a:ext cx="12192000" cy="91409"/>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11" name="Picture 10" descr="A close up of a sign&#10;&#10;Description automatically generated">
            <a:extLst>
              <a:ext uri="{FF2B5EF4-FFF2-40B4-BE49-F238E27FC236}">
                <a16:creationId xmlns:a16="http://schemas.microsoft.com/office/drawing/2014/main" id="{E75A004E-9B83-4664-A5C9-A713D200A5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63899" y="440228"/>
            <a:ext cx="2146885" cy="717060"/>
          </a:xfrm>
          <a:prstGeom prst="rect">
            <a:avLst/>
          </a:prstGeom>
        </p:spPr>
      </p:pic>
      <p:pic>
        <p:nvPicPr>
          <p:cNvPr id="4" name="Graphic 3" descr="Internet with solid fill">
            <a:extLst>
              <a:ext uri="{FF2B5EF4-FFF2-40B4-BE49-F238E27FC236}">
                <a16:creationId xmlns:a16="http://schemas.microsoft.com/office/drawing/2014/main" id="{ED858E05-E39D-744B-CE98-0AC0BB3B2F3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385669" y="3467707"/>
            <a:ext cx="611192" cy="611192"/>
          </a:xfrm>
          <a:prstGeom prst="rect">
            <a:avLst/>
          </a:prstGeom>
        </p:spPr>
      </p:pic>
      <p:sp>
        <p:nvSpPr>
          <p:cNvPr id="6" name="TextBox 5">
            <a:extLst>
              <a:ext uri="{FF2B5EF4-FFF2-40B4-BE49-F238E27FC236}">
                <a16:creationId xmlns:a16="http://schemas.microsoft.com/office/drawing/2014/main" id="{28DFA375-9330-3C91-B091-93B4E157006D}"/>
              </a:ext>
            </a:extLst>
          </p:cNvPr>
          <p:cNvSpPr txBox="1"/>
          <p:nvPr userDrawn="1"/>
        </p:nvSpPr>
        <p:spPr>
          <a:xfrm>
            <a:off x="1285456" y="1413798"/>
            <a:ext cx="5302161" cy="707886"/>
          </a:xfrm>
          <a:prstGeom prst="rect">
            <a:avLst/>
          </a:prstGeom>
          <a:noFill/>
        </p:spPr>
        <p:txBody>
          <a:bodyPr wrap="square" rtlCol="0">
            <a:spAutoFit/>
          </a:bodyPr>
          <a:lstStyle/>
          <a:p>
            <a:r>
              <a:rPr lang="en-GB" sz="4000" b="1" kern="1200">
                <a:solidFill>
                  <a:schemeClr val="accent1"/>
                </a:solidFill>
                <a:effectLst/>
                <a:latin typeface="Montserrat" panose="02000505000000020004" pitchFamily="2" charset="77"/>
                <a:ea typeface="+mn-ea"/>
                <a:cs typeface="+mn-cs"/>
              </a:rPr>
              <a:t>Thank you</a:t>
            </a:r>
          </a:p>
        </p:txBody>
      </p:sp>
    </p:spTree>
    <p:extLst>
      <p:ext uri="{BB962C8B-B14F-4D97-AF65-F5344CB8AC3E}">
        <p14:creationId xmlns:p14="http://schemas.microsoft.com/office/powerpoint/2010/main" val="646557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DF2320F-2482-DFF1-62BE-3B938B7063D6}"/>
              </a:ext>
            </a:extLst>
          </p:cNvPr>
          <p:cNvSpPr>
            <a:spLocks noGrp="1"/>
          </p:cNvSpPr>
          <p:nvPr>
            <p:ph type="ftr" sz="quarter" idx="10"/>
          </p:nvPr>
        </p:nvSpPr>
        <p:spPr/>
        <p:txBody>
          <a:bodyPr/>
          <a:lstStyle/>
          <a:p>
            <a:endParaRPr lang="en-IN" dirty="0"/>
          </a:p>
        </p:txBody>
      </p:sp>
      <p:sp>
        <p:nvSpPr>
          <p:cNvPr id="8" name="Slide Number Placeholder 7">
            <a:extLst>
              <a:ext uri="{FF2B5EF4-FFF2-40B4-BE49-F238E27FC236}">
                <a16:creationId xmlns:a16="http://schemas.microsoft.com/office/drawing/2014/main" id="{4CD19409-9905-D9D6-5591-2A7D92498CF2}"/>
              </a:ext>
            </a:extLst>
          </p:cNvPr>
          <p:cNvSpPr>
            <a:spLocks noGrp="1"/>
          </p:cNvSpPr>
          <p:nvPr>
            <p:ph type="sldNum" sz="quarter" idx="11"/>
          </p:nvPr>
        </p:nvSpPr>
        <p:spPr/>
        <p:txBody>
          <a:bodyPr/>
          <a:lstStyle/>
          <a:p>
            <a:fld id="{3FDE13CE-3C23-4925-BFF8-6CE381407D54}" type="slidenum">
              <a:rPr lang="en-IN" smtClean="0"/>
              <a:pPr/>
              <a:t>‹#›</a:t>
            </a:fld>
            <a:endParaRPr lang="en-IN" dirty="0"/>
          </a:p>
        </p:txBody>
      </p:sp>
      <p:sp>
        <p:nvSpPr>
          <p:cNvPr id="2" name="Title 1">
            <a:extLst>
              <a:ext uri="{FF2B5EF4-FFF2-40B4-BE49-F238E27FC236}">
                <a16:creationId xmlns:a16="http://schemas.microsoft.com/office/drawing/2014/main" id="{0F00EA48-E87E-C794-746E-32BF76C05C32}"/>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229027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dice">
    <p:bg>
      <p:bgRef idx="1001">
        <a:schemeClr val="bg1"/>
      </p:bgRef>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41108A7-22C2-2125-A431-639A6BAF9B8F}"/>
              </a:ext>
            </a:extLst>
          </p:cNvPr>
          <p:cNvSpPr txBox="1"/>
          <p:nvPr userDrawn="1"/>
        </p:nvSpPr>
        <p:spPr>
          <a:xfrm>
            <a:off x="556628" y="5290086"/>
            <a:ext cx="0" cy="0"/>
          </a:xfrm>
          <a:prstGeom prst="rect">
            <a:avLst/>
          </a:prstGeom>
          <a:noFill/>
        </p:spPr>
        <p:txBody>
          <a:bodyPr wrap="none" lIns="0" tIns="0" rIns="0" bIns="0" rtlCol="0">
            <a:noAutofit/>
          </a:bodyPr>
          <a:lstStyle/>
          <a:p>
            <a:pPr algn="l"/>
            <a:endParaRPr lang="en-GB" sz="10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7" name="Title 15">
            <a:extLst>
              <a:ext uri="{FF2B5EF4-FFF2-40B4-BE49-F238E27FC236}">
                <a16:creationId xmlns:a16="http://schemas.microsoft.com/office/drawing/2014/main" id="{88DDA645-DFE3-0120-5D65-E9A559005138}"/>
              </a:ext>
            </a:extLst>
          </p:cNvPr>
          <p:cNvSpPr>
            <a:spLocks noGrp="1"/>
          </p:cNvSpPr>
          <p:nvPr>
            <p:ph type="title"/>
          </p:nvPr>
        </p:nvSpPr>
        <p:spPr>
          <a:xfrm>
            <a:off x="367919" y="372392"/>
            <a:ext cx="10095722" cy="1027784"/>
          </a:xfrm>
          <a:prstGeom prst="rect">
            <a:avLst/>
          </a:prstGeom>
        </p:spPr>
        <p:txBody>
          <a:bodyPr anchor="t" anchorCtr="0"/>
          <a:lstStyle>
            <a:lvl1pPr>
              <a:lnSpc>
                <a:spcPts val="5999"/>
              </a:lnSpc>
              <a:defRPr sz="5999" spc="-150">
                <a:solidFill>
                  <a:schemeClr val="accent1"/>
                </a:solidFill>
              </a:defRPr>
            </a:lvl1pPr>
          </a:lstStyle>
          <a:p>
            <a:r>
              <a:rPr lang="es-ES"/>
              <a:t>Haga clic</a:t>
            </a:r>
            <a:endParaRPr lang="en-GB"/>
          </a:p>
        </p:txBody>
      </p:sp>
      <p:sp>
        <p:nvSpPr>
          <p:cNvPr id="8" name="Text Placeholder 5">
            <a:extLst>
              <a:ext uri="{FF2B5EF4-FFF2-40B4-BE49-F238E27FC236}">
                <a16:creationId xmlns:a16="http://schemas.microsoft.com/office/drawing/2014/main" id="{9137C613-CCF4-D76E-F7B3-A2C8E2E1383D}"/>
              </a:ext>
            </a:extLst>
          </p:cNvPr>
          <p:cNvSpPr>
            <a:spLocks noGrp="1"/>
          </p:cNvSpPr>
          <p:nvPr>
            <p:ph type="body" sz="quarter" idx="28" hasCustomPrompt="1"/>
          </p:nvPr>
        </p:nvSpPr>
        <p:spPr>
          <a:xfrm>
            <a:off x="406828" y="2313700"/>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9" name="Text Placeholder 5">
            <a:extLst>
              <a:ext uri="{FF2B5EF4-FFF2-40B4-BE49-F238E27FC236}">
                <a16:creationId xmlns:a16="http://schemas.microsoft.com/office/drawing/2014/main" id="{BACD1420-EBD9-1702-3AB2-A3326C4B9698}"/>
              </a:ext>
            </a:extLst>
          </p:cNvPr>
          <p:cNvSpPr>
            <a:spLocks noGrp="1"/>
          </p:cNvSpPr>
          <p:nvPr>
            <p:ph type="body" sz="quarter" idx="29"/>
          </p:nvPr>
        </p:nvSpPr>
        <p:spPr>
          <a:xfrm>
            <a:off x="406828" y="2051340"/>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0" name="Text Placeholder 5">
            <a:extLst>
              <a:ext uri="{FF2B5EF4-FFF2-40B4-BE49-F238E27FC236}">
                <a16:creationId xmlns:a16="http://schemas.microsoft.com/office/drawing/2014/main" id="{335EDF17-0112-C583-D96B-E0F83C0A4BF0}"/>
              </a:ext>
            </a:extLst>
          </p:cNvPr>
          <p:cNvSpPr>
            <a:spLocks noGrp="1"/>
          </p:cNvSpPr>
          <p:nvPr>
            <p:ph type="body" sz="quarter" idx="30" hasCustomPrompt="1"/>
          </p:nvPr>
        </p:nvSpPr>
        <p:spPr>
          <a:xfrm>
            <a:off x="406828" y="2977204"/>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11" name="Text Placeholder 5">
            <a:extLst>
              <a:ext uri="{FF2B5EF4-FFF2-40B4-BE49-F238E27FC236}">
                <a16:creationId xmlns:a16="http://schemas.microsoft.com/office/drawing/2014/main" id="{86496F35-2A01-B8C6-2401-D1C2311A2960}"/>
              </a:ext>
            </a:extLst>
          </p:cNvPr>
          <p:cNvSpPr>
            <a:spLocks noGrp="1"/>
          </p:cNvSpPr>
          <p:nvPr>
            <p:ph type="body" sz="quarter" idx="31"/>
          </p:nvPr>
        </p:nvSpPr>
        <p:spPr>
          <a:xfrm>
            <a:off x="406828" y="2714844"/>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2" name="Text Placeholder 5">
            <a:extLst>
              <a:ext uri="{FF2B5EF4-FFF2-40B4-BE49-F238E27FC236}">
                <a16:creationId xmlns:a16="http://schemas.microsoft.com/office/drawing/2014/main" id="{7B7A9172-25FA-8ED7-4122-82128FF9F9C0}"/>
              </a:ext>
            </a:extLst>
          </p:cNvPr>
          <p:cNvSpPr>
            <a:spLocks noGrp="1"/>
          </p:cNvSpPr>
          <p:nvPr>
            <p:ph type="body" sz="quarter" idx="32" hasCustomPrompt="1"/>
          </p:nvPr>
        </p:nvSpPr>
        <p:spPr>
          <a:xfrm>
            <a:off x="406828" y="3625148"/>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13" name="Text Placeholder 5">
            <a:extLst>
              <a:ext uri="{FF2B5EF4-FFF2-40B4-BE49-F238E27FC236}">
                <a16:creationId xmlns:a16="http://schemas.microsoft.com/office/drawing/2014/main" id="{AB2DBFBD-C9C2-BB45-1154-B108913D4E71}"/>
              </a:ext>
            </a:extLst>
          </p:cNvPr>
          <p:cNvSpPr>
            <a:spLocks noGrp="1"/>
          </p:cNvSpPr>
          <p:nvPr>
            <p:ph type="body" sz="quarter" idx="33"/>
          </p:nvPr>
        </p:nvSpPr>
        <p:spPr>
          <a:xfrm>
            <a:off x="406828" y="3362790"/>
            <a:ext cx="4214543" cy="270326"/>
          </a:xfrm>
          <a:prstGeom prst="rect">
            <a:avLst/>
          </a:prstGeom>
        </p:spPr>
        <p:txBody>
          <a:bodyPr vert="horz" lIns="0" tIns="0" rIns="0" bIns="0" rtlCol="0">
            <a:noAutofit/>
          </a:bodyPr>
          <a:lstStyle>
            <a:lvl1pPr>
              <a:defRPr lang="es-ES" sz="1300" dirty="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lnSpc>
                <a:spcPct val="100000"/>
              </a:lnSpc>
              <a:spcBef>
                <a:spcPts val="0"/>
              </a:spcBef>
            </a:pPr>
            <a:r>
              <a:rPr lang="es-ES"/>
              <a:t>Haga clic para modificar los estilos de texto del patrón</a:t>
            </a:r>
          </a:p>
        </p:txBody>
      </p:sp>
      <p:sp>
        <p:nvSpPr>
          <p:cNvPr id="14" name="Text Placeholder 5">
            <a:extLst>
              <a:ext uri="{FF2B5EF4-FFF2-40B4-BE49-F238E27FC236}">
                <a16:creationId xmlns:a16="http://schemas.microsoft.com/office/drawing/2014/main" id="{D3C615B4-05A8-26FF-316B-F5278BEEE111}"/>
              </a:ext>
            </a:extLst>
          </p:cNvPr>
          <p:cNvSpPr>
            <a:spLocks noGrp="1"/>
          </p:cNvSpPr>
          <p:nvPr>
            <p:ph type="body" sz="quarter" idx="34" hasCustomPrompt="1"/>
          </p:nvPr>
        </p:nvSpPr>
        <p:spPr>
          <a:xfrm>
            <a:off x="406828" y="4294617"/>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15" name="Text Placeholder 5">
            <a:extLst>
              <a:ext uri="{FF2B5EF4-FFF2-40B4-BE49-F238E27FC236}">
                <a16:creationId xmlns:a16="http://schemas.microsoft.com/office/drawing/2014/main" id="{FB3CD0E1-CD61-6D43-454C-F1285658DB59}"/>
              </a:ext>
            </a:extLst>
          </p:cNvPr>
          <p:cNvSpPr>
            <a:spLocks noGrp="1"/>
          </p:cNvSpPr>
          <p:nvPr>
            <p:ph type="body" sz="quarter" idx="35"/>
          </p:nvPr>
        </p:nvSpPr>
        <p:spPr>
          <a:xfrm>
            <a:off x="406828" y="4032259"/>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4" name="Text Placeholder 5">
            <a:extLst>
              <a:ext uri="{FF2B5EF4-FFF2-40B4-BE49-F238E27FC236}">
                <a16:creationId xmlns:a16="http://schemas.microsoft.com/office/drawing/2014/main" id="{34EF709D-C55D-2C29-7AD4-B8A3BEAD693B}"/>
              </a:ext>
            </a:extLst>
          </p:cNvPr>
          <p:cNvSpPr>
            <a:spLocks noGrp="1"/>
          </p:cNvSpPr>
          <p:nvPr>
            <p:ph type="body" sz="quarter" idx="36" hasCustomPrompt="1"/>
          </p:nvPr>
        </p:nvSpPr>
        <p:spPr>
          <a:xfrm>
            <a:off x="406828" y="4966811"/>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25" name="Text Placeholder 5">
            <a:extLst>
              <a:ext uri="{FF2B5EF4-FFF2-40B4-BE49-F238E27FC236}">
                <a16:creationId xmlns:a16="http://schemas.microsoft.com/office/drawing/2014/main" id="{33219821-6EB3-2A39-F306-B32C19BF9894}"/>
              </a:ext>
            </a:extLst>
          </p:cNvPr>
          <p:cNvSpPr>
            <a:spLocks noGrp="1"/>
          </p:cNvSpPr>
          <p:nvPr>
            <p:ph type="body" sz="quarter" idx="37"/>
          </p:nvPr>
        </p:nvSpPr>
        <p:spPr>
          <a:xfrm>
            <a:off x="406828" y="4704452"/>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8" name="Text Placeholder 5">
            <a:extLst>
              <a:ext uri="{FF2B5EF4-FFF2-40B4-BE49-F238E27FC236}">
                <a16:creationId xmlns:a16="http://schemas.microsoft.com/office/drawing/2014/main" id="{A26C2624-3F20-D05B-26D2-1C139DB4BE9A}"/>
              </a:ext>
            </a:extLst>
          </p:cNvPr>
          <p:cNvSpPr>
            <a:spLocks noGrp="1"/>
          </p:cNvSpPr>
          <p:nvPr>
            <p:ph type="body" sz="quarter" idx="38" hasCustomPrompt="1"/>
          </p:nvPr>
        </p:nvSpPr>
        <p:spPr>
          <a:xfrm>
            <a:off x="406828" y="1662536"/>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29" name="Text Placeholder 5">
            <a:extLst>
              <a:ext uri="{FF2B5EF4-FFF2-40B4-BE49-F238E27FC236}">
                <a16:creationId xmlns:a16="http://schemas.microsoft.com/office/drawing/2014/main" id="{83FD019B-297F-4D40-326D-18FF81B16675}"/>
              </a:ext>
            </a:extLst>
          </p:cNvPr>
          <p:cNvSpPr>
            <a:spLocks noGrp="1"/>
          </p:cNvSpPr>
          <p:nvPr>
            <p:ph type="body" sz="quarter" idx="39"/>
          </p:nvPr>
        </p:nvSpPr>
        <p:spPr>
          <a:xfrm>
            <a:off x="406828" y="1400176"/>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7" name="CuadroTexto 5">
            <a:extLst>
              <a:ext uri="{FF2B5EF4-FFF2-40B4-BE49-F238E27FC236}">
                <a16:creationId xmlns:a16="http://schemas.microsoft.com/office/drawing/2014/main" id="{515B95C1-241D-C0ED-8DE3-825536B9CAF5}"/>
              </a:ext>
            </a:extLst>
          </p:cNvPr>
          <p:cNvSpPr txBox="1"/>
          <p:nvPr userDrawn="1"/>
        </p:nvSpPr>
        <p:spPr>
          <a:xfrm>
            <a:off x="556628" y="5964537"/>
            <a:ext cx="0" cy="0"/>
          </a:xfrm>
          <a:prstGeom prst="rect">
            <a:avLst/>
          </a:prstGeom>
          <a:noFill/>
        </p:spPr>
        <p:txBody>
          <a:bodyPr wrap="none" lIns="0" tIns="0" rIns="0" bIns="0" rtlCol="0">
            <a:noAutofit/>
          </a:bodyPr>
          <a:lstStyle/>
          <a:p>
            <a:pPr algn="l"/>
            <a:endParaRPr lang="en-GB" sz="10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0" name="Text Placeholder 5">
            <a:extLst>
              <a:ext uri="{FF2B5EF4-FFF2-40B4-BE49-F238E27FC236}">
                <a16:creationId xmlns:a16="http://schemas.microsoft.com/office/drawing/2014/main" id="{4C845A62-3DB9-DB42-C45A-AC5B984B4D0A}"/>
              </a:ext>
            </a:extLst>
          </p:cNvPr>
          <p:cNvSpPr>
            <a:spLocks noGrp="1"/>
          </p:cNvSpPr>
          <p:nvPr>
            <p:ph type="body" sz="quarter" idx="40" hasCustomPrompt="1"/>
          </p:nvPr>
        </p:nvSpPr>
        <p:spPr>
          <a:xfrm>
            <a:off x="406828" y="5641262"/>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32" name="Text Placeholder 5">
            <a:extLst>
              <a:ext uri="{FF2B5EF4-FFF2-40B4-BE49-F238E27FC236}">
                <a16:creationId xmlns:a16="http://schemas.microsoft.com/office/drawing/2014/main" id="{48694E5C-A9BC-3D01-81A2-456DA619D3E1}"/>
              </a:ext>
            </a:extLst>
          </p:cNvPr>
          <p:cNvSpPr>
            <a:spLocks noGrp="1"/>
          </p:cNvSpPr>
          <p:nvPr>
            <p:ph type="body" sz="quarter" idx="41"/>
          </p:nvPr>
        </p:nvSpPr>
        <p:spPr>
          <a:xfrm>
            <a:off x="406828" y="5378903"/>
            <a:ext cx="4214543" cy="270326"/>
          </a:xfrm>
          <a:prstGeom prst="rect">
            <a:avLst/>
          </a:prstGeom>
        </p:spPr>
        <p:txBody>
          <a:bodyPr vert="horz" lIns="0" tIns="0" rIns="0" bIns="0" rtlCol="0">
            <a:noAutofit/>
          </a:bodyPr>
          <a:lstStyle>
            <a:lvl1pPr>
              <a:defRPr lang="es-ES" sz="1300" dirty="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lnSpc>
                <a:spcPct val="100000"/>
              </a:lnSpc>
              <a:spcBef>
                <a:spcPts val="0"/>
              </a:spcBef>
            </a:pPr>
            <a:r>
              <a:rPr lang="es-ES"/>
              <a:t>Haga clic para modificar los estilos de texto del patrón</a:t>
            </a:r>
          </a:p>
        </p:txBody>
      </p:sp>
      <p:sp>
        <p:nvSpPr>
          <p:cNvPr id="33" name="CuadroTexto 5">
            <a:extLst>
              <a:ext uri="{FF2B5EF4-FFF2-40B4-BE49-F238E27FC236}">
                <a16:creationId xmlns:a16="http://schemas.microsoft.com/office/drawing/2014/main" id="{EFE4EEB0-272C-5B05-7395-B42AE98EFFD8}"/>
              </a:ext>
            </a:extLst>
          </p:cNvPr>
          <p:cNvSpPr txBox="1"/>
          <p:nvPr userDrawn="1"/>
        </p:nvSpPr>
        <p:spPr>
          <a:xfrm>
            <a:off x="556628" y="6633100"/>
            <a:ext cx="0" cy="0"/>
          </a:xfrm>
          <a:prstGeom prst="rect">
            <a:avLst/>
          </a:prstGeom>
          <a:noFill/>
        </p:spPr>
        <p:txBody>
          <a:bodyPr wrap="none" lIns="0" tIns="0" rIns="0" bIns="0" rtlCol="0">
            <a:noAutofit/>
          </a:bodyPr>
          <a:lstStyle/>
          <a:p>
            <a:pPr algn="l"/>
            <a:endParaRPr lang="en-GB" sz="10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4" name="Text Placeholder 5">
            <a:extLst>
              <a:ext uri="{FF2B5EF4-FFF2-40B4-BE49-F238E27FC236}">
                <a16:creationId xmlns:a16="http://schemas.microsoft.com/office/drawing/2014/main" id="{0B86500D-8604-7FFB-E830-A68B0927BA1E}"/>
              </a:ext>
            </a:extLst>
          </p:cNvPr>
          <p:cNvSpPr>
            <a:spLocks noGrp="1"/>
          </p:cNvSpPr>
          <p:nvPr>
            <p:ph type="body" sz="quarter" idx="42" hasCustomPrompt="1"/>
          </p:nvPr>
        </p:nvSpPr>
        <p:spPr>
          <a:xfrm>
            <a:off x="406828" y="6309825"/>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35" name="Text Placeholder 5">
            <a:extLst>
              <a:ext uri="{FF2B5EF4-FFF2-40B4-BE49-F238E27FC236}">
                <a16:creationId xmlns:a16="http://schemas.microsoft.com/office/drawing/2014/main" id="{0F449932-8C13-F40B-1505-3ED44494FA54}"/>
              </a:ext>
            </a:extLst>
          </p:cNvPr>
          <p:cNvSpPr>
            <a:spLocks noGrp="1"/>
          </p:cNvSpPr>
          <p:nvPr>
            <p:ph type="body" sz="quarter" idx="43"/>
          </p:nvPr>
        </p:nvSpPr>
        <p:spPr>
          <a:xfrm>
            <a:off x="406828" y="6047466"/>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37"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9E361F73-B5EC-38B2-6CDC-45BC2CA87281}"/>
              </a:ext>
            </a:extLst>
          </p:cNvPr>
          <p:cNvSpPr txBox="1"/>
          <p:nvPr userDrawn="1"/>
        </p:nvSpPr>
        <p:spPr>
          <a:xfrm>
            <a:off x="5560313" y="6454777"/>
            <a:ext cx="1071374" cy="403224"/>
          </a:xfrm>
          <a:prstGeom prst="rect">
            <a:avLst/>
          </a:prstGeom>
          <a:noFill/>
        </p:spPr>
        <p:txBody>
          <a:bodyPr vert="horz" wrap="square" lIns="0" tIns="0" rIns="0" bIns="0" rtlCol="0" anchor="ctr" anchorCtr="1">
            <a:noAutofit/>
          </a:bodyPr>
          <a:lstStyle/>
          <a:p>
            <a:pPr algn="ctr">
              <a:spcBef>
                <a:spcPct val="0"/>
              </a:spcBef>
              <a:spcAft>
                <a:spcPct val="0"/>
              </a:spcAft>
            </a:pPr>
            <a:r>
              <a:rPr lang="es-ES" sz="1100" b="0" i="0">
                <a:solidFill>
                  <a:schemeClr val="accent1"/>
                </a:solidFill>
                <a:latin typeface="+mn-lt"/>
                <a:ea typeface="IberPangea Text Light" panose="020B0404000000000000" pitchFamily="34" charset="0"/>
                <a:cs typeface="IberPangea Text Light" panose="020B0404000000000000" pitchFamily="34" charset="0"/>
              </a:rPr>
              <a:t>Internal Use</a:t>
            </a:r>
          </a:p>
        </p:txBody>
      </p:sp>
      <p:sp>
        <p:nvSpPr>
          <p:cNvPr id="38" name="TextBox 37">
            <a:extLst>
              <a:ext uri="{FF2B5EF4-FFF2-40B4-BE49-F238E27FC236}">
                <a16:creationId xmlns:a16="http://schemas.microsoft.com/office/drawing/2014/main" id="{1B95332B-B931-9604-E175-82C6FB2428F4}"/>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9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2" name="Grupo 1">
            <a:extLst>
              <a:ext uri="{FF2B5EF4-FFF2-40B4-BE49-F238E27FC236}">
                <a16:creationId xmlns:a16="http://schemas.microsoft.com/office/drawing/2014/main" id="{4E70D291-FBD3-1F86-0A5D-4ED017FC3966}"/>
              </a:ext>
            </a:extLst>
          </p:cNvPr>
          <p:cNvGrpSpPr/>
          <p:nvPr userDrawn="1"/>
        </p:nvGrpSpPr>
        <p:grpSpPr>
          <a:xfrm>
            <a:off x="10604236" y="297773"/>
            <a:ext cx="1174190" cy="362136"/>
            <a:chOff x="2846126" y="4550824"/>
            <a:chExt cx="6491475" cy="2002067"/>
          </a:xfrm>
        </p:grpSpPr>
        <p:sp>
          <p:nvSpPr>
            <p:cNvPr id="3" name="Forma libre 34">
              <a:extLst>
                <a:ext uri="{FF2B5EF4-FFF2-40B4-BE49-F238E27FC236}">
                  <a16:creationId xmlns:a16="http://schemas.microsoft.com/office/drawing/2014/main" id="{17AEF36C-8315-17C3-3DE4-368A26FD2268}"/>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solidFill>
              <a:srgbClr val="FF9C1A"/>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 name="Forma libre 35">
              <a:extLst>
                <a:ext uri="{FF2B5EF4-FFF2-40B4-BE49-F238E27FC236}">
                  <a16:creationId xmlns:a16="http://schemas.microsoft.com/office/drawing/2014/main" id="{B910A215-6C46-7D5B-B117-3AA543C73673}"/>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solidFill>
              <a:srgbClr val="0DA9FF"/>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 name="Forma libre 36">
              <a:extLst>
                <a:ext uri="{FF2B5EF4-FFF2-40B4-BE49-F238E27FC236}">
                  <a16:creationId xmlns:a16="http://schemas.microsoft.com/office/drawing/2014/main" id="{34894921-7756-CC19-F678-DB6E5DD568F4}"/>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6" name="Forma libre 37">
              <a:extLst>
                <a:ext uri="{FF2B5EF4-FFF2-40B4-BE49-F238E27FC236}">
                  <a16:creationId xmlns:a16="http://schemas.microsoft.com/office/drawing/2014/main" id="{D5061151-E275-75D2-5EFE-99FFE5E9867E}"/>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7" name="Forma libre 38">
              <a:extLst>
                <a:ext uri="{FF2B5EF4-FFF2-40B4-BE49-F238E27FC236}">
                  <a16:creationId xmlns:a16="http://schemas.microsoft.com/office/drawing/2014/main" id="{DA070644-AC74-42C6-FE5B-008996F8E6BC}"/>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39">
              <a:extLst>
                <a:ext uri="{FF2B5EF4-FFF2-40B4-BE49-F238E27FC236}">
                  <a16:creationId xmlns:a16="http://schemas.microsoft.com/office/drawing/2014/main" id="{BA072E18-B41F-71D1-976D-1C8CA7FD796B}"/>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40">
              <a:extLst>
                <a:ext uri="{FF2B5EF4-FFF2-40B4-BE49-F238E27FC236}">
                  <a16:creationId xmlns:a16="http://schemas.microsoft.com/office/drawing/2014/main" id="{9B8335B7-5430-BC27-BB4F-46156266FCBA}"/>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41">
              <a:extLst>
                <a:ext uri="{FF2B5EF4-FFF2-40B4-BE49-F238E27FC236}">
                  <a16:creationId xmlns:a16="http://schemas.microsoft.com/office/drawing/2014/main" id="{7279C728-9F85-8F61-452F-110FF24FAD05}"/>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42">
              <a:extLst>
                <a:ext uri="{FF2B5EF4-FFF2-40B4-BE49-F238E27FC236}">
                  <a16:creationId xmlns:a16="http://schemas.microsoft.com/office/drawing/2014/main" id="{48763DA9-7C0A-684A-4A83-641D2F5946C8}"/>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2" name="Forma libre 43">
              <a:extLst>
                <a:ext uri="{FF2B5EF4-FFF2-40B4-BE49-F238E27FC236}">
                  <a16:creationId xmlns:a16="http://schemas.microsoft.com/office/drawing/2014/main" id="{70595BB9-5D0E-6708-0482-C94DE0556ED3}"/>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3" name="Forma libre 44">
              <a:extLst>
                <a:ext uri="{FF2B5EF4-FFF2-40B4-BE49-F238E27FC236}">
                  <a16:creationId xmlns:a16="http://schemas.microsoft.com/office/drawing/2014/main" id="{2D449C20-FBD0-5FD1-76F5-B25BACB397A2}"/>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6" name="Forma libre 45">
              <a:extLst>
                <a:ext uri="{FF2B5EF4-FFF2-40B4-BE49-F238E27FC236}">
                  <a16:creationId xmlns:a16="http://schemas.microsoft.com/office/drawing/2014/main" id="{146D6519-6DA4-AEA4-8E8D-947A2AD235E8}"/>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4" name="Forma libre 46">
              <a:extLst>
                <a:ext uri="{FF2B5EF4-FFF2-40B4-BE49-F238E27FC236}">
                  <a16:creationId xmlns:a16="http://schemas.microsoft.com/office/drawing/2014/main" id="{CA4A9AA2-E7C5-8C31-2F11-89CB1AD8602B}"/>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5" name="Forma libre 47">
              <a:extLst>
                <a:ext uri="{FF2B5EF4-FFF2-40B4-BE49-F238E27FC236}">
                  <a16:creationId xmlns:a16="http://schemas.microsoft.com/office/drawing/2014/main" id="{BD6FD946-45C5-8E6D-8F9B-9105DA959E4A}"/>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0" name="Forma libre 48">
              <a:extLst>
                <a:ext uri="{FF2B5EF4-FFF2-40B4-BE49-F238E27FC236}">
                  <a16:creationId xmlns:a16="http://schemas.microsoft.com/office/drawing/2014/main" id="{980204A2-EEB8-31B4-B239-CB754DDE3505}"/>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1" name="Forma libre 49">
              <a:extLst>
                <a:ext uri="{FF2B5EF4-FFF2-40B4-BE49-F238E27FC236}">
                  <a16:creationId xmlns:a16="http://schemas.microsoft.com/office/drawing/2014/main" id="{C148C138-5CE8-7F92-5B35-F771AFBFF231}"/>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2" name="Forma libre 50">
              <a:extLst>
                <a:ext uri="{FF2B5EF4-FFF2-40B4-BE49-F238E27FC236}">
                  <a16:creationId xmlns:a16="http://schemas.microsoft.com/office/drawing/2014/main" id="{677ECAEA-79D4-A79D-DE7C-81846F725065}"/>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3" name="Forma libre 51">
              <a:extLst>
                <a:ext uri="{FF2B5EF4-FFF2-40B4-BE49-F238E27FC236}">
                  <a16:creationId xmlns:a16="http://schemas.microsoft.com/office/drawing/2014/main" id="{BDCAAB63-A7F9-8853-9370-8D8B51AE2089}"/>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4" name="Forma libre 52">
              <a:extLst>
                <a:ext uri="{FF2B5EF4-FFF2-40B4-BE49-F238E27FC236}">
                  <a16:creationId xmlns:a16="http://schemas.microsoft.com/office/drawing/2014/main" id="{2848B7D8-54E8-1BA3-E1D5-56410B944744}"/>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12750231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075"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EBD0-B985-36E9-EC04-37EDD383C943}"/>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cxnSp>
        <p:nvCxnSpPr>
          <p:cNvPr id="3" name="Conector recto 17">
            <a:extLst>
              <a:ext uri="{FF2B5EF4-FFF2-40B4-BE49-F238E27FC236}">
                <a16:creationId xmlns:a16="http://schemas.microsoft.com/office/drawing/2014/main" id="{3252CBE0-AAB6-6994-625A-E7E9D17250E7}"/>
              </a:ext>
            </a:extLst>
          </p:cNvPr>
          <p:cNvCxnSpPr>
            <a:cxnSpLocks/>
          </p:cNvCxnSpPr>
          <p:nvPr userDrawn="1"/>
        </p:nvCxnSpPr>
        <p:spPr>
          <a:xfrm>
            <a:off x="405372" y="789690"/>
            <a:ext cx="113802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4FD2D4D6-02AE-5AED-A4C9-4A9C7E8253DD}"/>
              </a:ext>
            </a:extLst>
          </p:cNvPr>
          <p:cNvSpPr>
            <a:spLocks noGrp="1"/>
          </p:cNvSpPr>
          <p:nvPr>
            <p:ph type="body" sz="quarter" idx="10"/>
          </p:nvPr>
        </p:nvSpPr>
        <p:spPr>
          <a:xfrm>
            <a:off x="406399" y="1137600"/>
            <a:ext cx="3006000" cy="5173200"/>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B7B6810D-5CB4-33AD-68D5-D98D018C61FA}"/>
              </a:ext>
            </a:extLst>
          </p:cNvPr>
          <p:cNvSpPr txBox="1"/>
          <p:nvPr userDrawn="1"/>
        </p:nvSpPr>
        <p:spPr>
          <a:xfrm>
            <a:off x="5560313" y="6454777"/>
            <a:ext cx="1071374" cy="403224"/>
          </a:xfrm>
          <a:prstGeom prst="rect">
            <a:avLst/>
          </a:prstGeom>
          <a:noFill/>
        </p:spPr>
        <p:txBody>
          <a:bodyPr vert="horz" wrap="square" lIns="0" tIns="0" rIns="0" bIns="0" rtlCol="0" anchor="ctr" anchorCtr="1">
            <a:noAutofit/>
          </a:bodyPr>
          <a:lstStyle/>
          <a:p>
            <a:pPr algn="ctr">
              <a:spcBef>
                <a:spcPct val="0"/>
              </a:spcBef>
              <a:spcAft>
                <a:spcPct val="0"/>
              </a:spcAft>
            </a:pPr>
            <a:r>
              <a:rPr lang="es-ES" sz="1100" b="0" i="0">
                <a:solidFill>
                  <a:schemeClr val="bg1"/>
                </a:solidFill>
                <a:latin typeface="+mn-lt"/>
                <a:ea typeface="IberPangea Text Light" panose="020B0404000000000000" pitchFamily="34" charset="0"/>
                <a:cs typeface="IberPangea Text Light" panose="020B0404000000000000" pitchFamily="34" charset="0"/>
              </a:rPr>
              <a:t>Internal Use</a:t>
            </a:r>
          </a:p>
        </p:txBody>
      </p:sp>
      <p:sp>
        <p:nvSpPr>
          <p:cNvPr id="5" name="TextBox 4">
            <a:extLst>
              <a:ext uri="{FF2B5EF4-FFF2-40B4-BE49-F238E27FC236}">
                <a16:creationId xmlns:a16="http://schemas.microsoft.com/office/drawing/2014/main" id="{25CB5B48-338F-A2CB-4B11-5F282E9A803F}"/>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90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9" name="Grupo 8">
            <a:extLst>
              <a:ext uri="{FF2B5EF4-FFF2-40B4-BE49-F238E27FC236}">
                <a16:creationId xmlns:a16="http://schemas.microsoft.com/office/drawing/2014/main" id="{87935E53-BEF0-4EA5-842C-09CF14C58CE6}"/>
              </a:ext>
            </a:extLst>
          </p:cNvPr>
          <p:cNvGrpSpPr/>
          <p:nvPr userDrawn="1"/>
        </p:nvGrpSpPr>
        <p:grpSpPr>
          <a:xfrm>
            <a:off x="10604236" y="297773"/>
            <a:ext cx="1174190" cy="362136"/>
            <a:chOff x="2846126" y="4550824"/>
            <a:chExt cx="6491475" cy="2002067"/>
          </a:xfrm>
          <a:solidFill>
            <a:schemeClr val="bg1"/>
          </a:solidFill>
        </p:grpSpPr>
        <p:sp>
          <p:nvSpPr>
            <p:cNvPr id="10" name="Forma libre 34">
              <a:extLst>
                <a:ext uri="{FF2B5EF4-FFF2-40B4-BE49-F238E27FC236}">
                  <a16:creationId xmlns:a16="http://schemas.microsoft.com/office/drawing/2014/main" id="{C9C0E388-B35D-3E3D-7334-9BC24136DD71}"/>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1" name="Forma libre 35">
              <a:extLst>
                <a:ext uri="{FF2B5EF4-FFF2-40B4-BE49-F238E27FC236}">
                  <a16:creationId xmlns:a16="http://schemas.microsoft.com/office/drawing/2014/main" id="{315666A9-2F6E-E483-8502-2C43D0E3D310}"/>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2" name="Forma libre 36">
              <a:extLst>
                <a:ext uri="{FF2B5EF4-FFF2-40B4-BE49-F238E27FC236}">
                  <a16:creationId xmlns:a16="http://schemas.microsoft.com/office/drawing/2014/main" id="{CBFA3DF4-9576-C43A-A42D-813E680B478A}"/>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3" name="Forma libre 37">
              <a:extLst>
                <a:ext uri="{FF2B5EF4-FFF2-40B4-BE49-F238E27FC236}">
                  <a16:creationId xmlns:a16="http://schemas.microsoft.com/office/drawing/2014/main" id="{BCD4C83B-4C7A-7E29-2AE6-7F387FB11989}"/>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4" name="Forma libre 38">
              <a:extLst>
                <a:ext uri="{FF2B5EF4-FFF2-40B4-BE49-F238E27FC236}">
                  <a16:creationId xmlns:a16="http://schemas.microsoft.com/office/drawing/2014/main" id="{563B2E89-8F7F-D7CC-20D5-09DAD880F18D}"/>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5" name="Forma libre 39">
              <a:extLst>
                <a:ext uri="{FF2B5EF4-FFF2-40B4-BE49-F238E27FC236}">
                  <a16:creationId xmlns:a16="http://schemas.microsoft.com/office/drawing/2014/main" id="{BBDD2E13-756F-F65E-9C7B-E570969F041E}"/>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6" name="Forma libre 40">
              <a:extLst>
                <a:ext uri="{FF2B5EF4-FFF2-40B4-BE49-F238E27FC236}">
                  <a16:creationId xmlns:a16="http://schemas.microsoft.com/office/drawing/2014/main" id="{B0208AA6-8027-5466-602D-856DF7703DD2}"/>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7" name="Forma libre 41">
              <a:extLst>
                <a:ext uri="{FF2B5EF4-FFF2-40B4-BE49-F238E27FC236}">
                  <a16:creationId xmlns:a16="http://schemas.microsoft.com/office/drawing/2014/main" id="{4A3AE06A-9439-8B0E-476D-127B73A0DBE6}"/>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42">
              <a:extLst>
                <a:ext uri="{FF2B5EF4-FFF2-40B4-BE49-F238E27FC236}">
                  <a16:creationId xmlns:a16="http://schemas.microsoft.com/office/drawing/2014/main" id="{E48E0EFC-0374-DFE5-B776-B8227D7B999E}"/>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43">
              <a:extLst>
                <a:ext uri="{FF2B5EF4-FFF2-40B4-BE49-F238E27FC236}">
                  <a16:creationId xmlns:a16="http://schemas.microsoft.com/office/drawing/2014/main" id="{B8BAC276-EF74-E3D1-0BE1-0B6193FFD0C2}"/>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44">
              <a:extLst>
                <a:ext uri="{FF2B5EF4-FFF2-40B4-BE49-F238E27FC236}">
                  <a16:creationId xmlns:a16="http://schemas.microsoft.com/office/drawing/2014/main" id="{6DF5D6DF-E4D0-FFC7-1D9C-514540FEFBEA}"/>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45">
              <a:extLst>
                <a:ext uri="{FF2B5EF4-FFF2-40B4-BE49-F238E27FC236}">
                  <a16:creationId xmlns:a16="http://schemas.microsoft.com/office/drawing/2014/main" id="{9059016F-3703-E215-959E-302D4BAA84AE}"/>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6" name="Forma libre 46">
              <a:extLst>
                <a:ext uri="{FF2B5EF4-FFF2-40B4-BE49-F238E27FC236}">
                  <a16:creationId xmlns:a16="http://schemas.microsoft.com/office/drawing/2014/main" id="{67824693-9FF6-2B1A-411F-9DBA03DDC409}"/>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8" name="Forma libre 47">
              <a:extLst>
                <a:ext uri="{FF2B5EF4-FFF2-40B4-BE49-F238E27FC236}">
                  <a16:creationId xmlns:a16="http://schemas.microsoft.com/office/drawing/2014/main" id="{A8A22BAF-33D4-9CF0-3E0D-10E6E00A0F4C}"/>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3" name="Forma libre 48">
              <a:extLst>
                <a:ext uri="{FF2B5EF4-FFF2-40B4-BE49-F238E27FC236}">
                  <a16:creationId xmlns:a16="http://schemas.microsoft.com/office/drawing/2014/main" id="{3C4B1058-F38D-1977-75E9-3C772EA97FBC}"/>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4" name="Forma libre 49">
              <a:extLst>
                <a:ext uri="{FF2B5EF4-FFF2-40B4-BE49-F238E27FC236}">
                  <a16:creationId xmlns:a16="http://schemas.microsoft.com/office/drawing/2014/main" id="{10862912-B377-6D98-2FE7-4D1E001C3E59}"/>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5" name="Forma libre 50">
              <a:extLst>
                <a:ext uri="{FF2B5EF4-FFF2-40B4-BE49-F238E27FC236}">
                  <a16:creationId xmlns:a16="http://schemas.microsoft.com/office/drawing/2014/main" id="{C50F1D0A-6EC2-4D7A-1767-064F5FF396EF}"/>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6" name="Forma libre 51">
              <a:extLst>
                <a:ext uri="{FF2B5EF4-FFF2-40B4-BE49-F238E27FC236}">
                  <a16:creationId xmlns:a16="http://schemas.microsoft.com/office/drawing/2014/main" id="{85465126-DE62-B5AD-B4F9-6ED815BED6D0}"/>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7" name="Forma libre 52">
              <a:extLst>
                <a:ext uri="{FF2B5EF4-FFF2-40B4-BE49-F238E27FC236}">
                  <a16:creationId xmlns:a16="http://schemas.microsoft.com/office/drawing/2014/main" id="{0EB99352-C54B-EADD-7ECE-ACE6DBE3FFF2}"/>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3928135158"/>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406400" y="1137600"/>
            <a:ext cx="3006000" cy="5173200"/>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5678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4064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p:nvPr>
        </p:nvSpPr>
        <p:spPr>
          <a:xfrm>
            <a:off x="36358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364233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4064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p:nvPr>
        </p:nvSpPr>
        <p:spPr>
          <a:xfrm>
            <a:off x="36358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5">
            <a:extLst>
              <a:ext uri="{FF2B5EF4-FFF2-40B4-BE49-F238E27FC236}">
                <a16:creationId xmlns:a16="http://schemas.microsoft.com/office/drawing/2014/main" id="{F4F073CB-A76A-70CA-0AD1-B67EDF2E4628}"/>
              </a:ext>
            </a:extLst>
          </p:cNvPr>
          <p:cNvSpPr>
            <a:spLocks noGrp="1"/>
          </p:cNvSpPr>
          <p:nvPr>
            <p:ph type="body" sz="quarter" idx="12"/>
          </p:nvPr>
        </p:nvSpPr>
        <p:spPr>
          <a:xfrm>
            <a:off x="68652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2969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3719755" y="1138517"/>
            <a:ext cx="8065026" cy="5170803"/>
          </a:xfrm>
          <a:prstGeom prst="roundRect">
            <a:avLst>
              <a:gd name="adj" fmla="val 1974"/>
            </a:avLst>
          </a:prstGeom>
        </p:spPr>
        <p:txBody>
          <a:bodyPr/>
          <a:lstStyle>
            <a:lvl1pPr>
              <a:defRPr>
                <a:solidFill>
                  <a:schemeClr val="tx1">
                    <a:lumMod val="75000"/>
                    <a:lumOff val="25000"/>
                  </a:schemeClr>
                </a:solidFill>
              </a:defRPr>
            </a:lvl1pPr>
          </a:lstStyle>
          <a:p>
            <a:r>
              <a:rPr lang="en-US"/>
              <a:t>Click on the icon to add an image</a:t>
            </a:r>
          </a:p>
        </p:txBody>
      </p:sp>
      <p:sp>
        <p:nvSpPr>
          <p:cNvPr id="5" name="Title 4">
            <a:extLst>
              <a:ext uri="{FF2B5EF4-FFF2-40B4-BE49-F238E27FC236}">
                <a16:creationId xmlns:a16="http://schemas.microsoft.com/office/drawing/2014/main" id="{1BDCFE08-A158-401C-30C4-DCDDCB04F7E2}"/>
              </a:ext>
            </a:extLst>
          </p:cNvPr>
          <p:cNvSpPr>
            <a:spLocks noGrp="1"/>
          </p:cNvSpPr>
          <p:nvPr>
            <p:ph type="title"/>
          </p:nvPr>
        </p:nvSpPr>
        <p:spPr/>
        <p:txBody>
          <a:bodyPr/>
          <a:lstStyle/>
          <a:p>
            <a:r>
              <a:rPr lang="en-GB"/>
              <a:t>Click to edit Master title style</a:t>
            </a:r>
            <a:endParaRPr lang="en-US"/>
          </a:p>
        </p:txBody>
      </p:sp>
      <p:sp>
        <p:nvSpPr>
          <p:cNvPr id="8" name="Text Placeholder 7">
            <a:extLst>
              <a:ext uri="{FF2B5EF4-FFF2-40B4-BE49-F238E27FC236}">
                <a16:creationId xmlns:a16="http://schemas.microsoft.com/office/drawing/2014/main" id="{76CDA7D8-C2DA-A45E-2DDF-74ED78083653}"/>
              </a:ext>
            </a:extLst>
          </p:cNvPr>
          <p:cNvSpPr>
            <a:spLocks noGrp="1"/>
          </p:cNvSpPr>
          <p:nvPr>
            <p:ph type="body" sz="quarter" idx="14"/>
          </p:nvPr>
        </p:nvSpPr>
        <p:spPr>
          <a:xfrm>
            <a:off x="4068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31079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413156" y="6454774"/>
            <a:ext cx="4515526" cy="403225"/>
          </a:xfrm>
          <a:prstGeom prst="rect">
            <a:avLst/>
          </a:prstGeom>
        </p:spPr>
        <p:txBody>
          <a:bodyPr lIns="0" tIns="0" rIns="0" bIns="0" anchor="t" anchorCtr="0"/>
          <a:lstStyle>
            <a:lvl1pPr marL="0" indent="0">
              <a:buNone/>
              <a:defRPr kumimoji="0" lang="en-GB" sz="8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4" name="Table Placeholder 3">
            <a:extLst>
              <a:ext uri="{FF2B5EF4-FFF2-40B4-BE49-F238E27FC236}">
                <a16:creationId xmlns:a16="http://schemas.microsoft.com/office/drawing/2014/main" id="{2DB61EA2-395B-CDBE-0DDB-9404BE58EC2B}"/>
              </a:ext>
            </a:extLst>
          </p:cNvPr>
          <p:cNvSpPr>
            <a:spLocks noGrp="1"/>
          </p:cNvSpPr>
          <p:nvPr>
            <p:ph type="tbl" sz="quarter" idx="17"/>
          </p:nvPr>
        </p:nvSpPr>
        <p:spPr>
          <a:xfrm>
            <a:off x="412750" y="1147484"/>
            <a:ext cx="11372850" cy="5162829"/>
          </a:xfrm>
        </p:spPr>
        <p:txBody>
          <a:bodyPr/>
          <a:lstStyle/>
          <a:p>
            <a:endParaRPr lang="en-US"/>
          </a:p>
        </p:txBody>
      </p:sp>
      <p:sp>
        <p:nvSpPr>
          <p:cNvPr id="2" name="Title 1">
            <a:extLst>
              <a:ext uri="{FF2B5EF4-FFF2-40B4-BE49-F238E27FC236}">
                <a16:creationId xmlns:a16="http://schemas.microsoft.com/office/drawing/2014/main" id="{BE155E95-F8B8-F073-E353-5CE0DF2C97F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1600469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theme" Target="../theme/theme10.xml"/><Relationship Id="rId1"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7.jpeg"/><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theme" Target="../theme/theme4.xml"/><Relationship Id="rId8"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theme" Target="../theme/theme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slideLayout" Target="../slideLayouts/slideLayout164.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theme" Target="../theme/theme8.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98.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8F34A-0132-D20D-AE55-79D9B499B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AB98AF-07C6-2F1F-1A72-FBC4F2917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D4C4-D53C-79E2-4FEB-CA6626FAA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3D0039-2875-46F0-BAAB-2ED0D32F52DE}" type="datetimeFigureOut">
              <a:rPr lang="en-GB" smtClean="0"/>
              <a:t>25/07/2024</a:t>
            </a:fld>
            <a:endParaRPr lang="en-GB"/>
          </a:p>
        </p:txBody>
      </p:sp>
      <p:sp>
        <p:nvSpPr>
          <p:cNvPr id="5" name="Footer Placeholder 4">
            <a:extLst>
              <a:ext uri="{FF2B5EF4-FFF2-40B4-BE49-F238E27FC236}">
                <a16:creationId xmlns:a16="http://schemas.microsoft.com/office/drawing/2014/main" id="{74B86B3D-F59E-3100-CECC-E8CC19EE3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3A3CFA-DFDC-2F92-CBD4-324C22AB2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1AF74C-C394-4820-AA19-AA6BACCC3D6F}" type="slidenum">
              <a:rPr lang="en-GB" smtClean="0"/>
              <a:t>‹#›</a:t>
            </a:fld>
            <a:endParaRPr lang="en-GB"/>
          </a:p>
        </p:txBody>
      </p:sp>
    </p:spTree>
    <p:extLst>
      <p:ext uri="{BB962C8B-B14F-4D97-AF65-F5344CB8AC3E}">
        <p14:creationId xmlns:p14="http://schemas.microsoft.com/office/powerpoint/2010/main" val="345202152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2628900" y="234315"/>
            <a:ext cx="7292340" cy="3129995"/>
          </a:xfrm>
          <a:prstGeom prst="rect">
            <a:avLst/>
          </a:prstGeom>
        </p:spPr>
      </p:pic>
      <p:cxnSp>
        <p:nvCxnSpPr>
          <p:cNvPr id="9" name="Straight Connector 8"/>
          <p:cNvCxnSpPr/>
          <p:nvPr userDrawn="1"/>
        </p:nvCxnSpPr>
        <p:spPr>
          <a:xfrm>
            <a:off x="0" y="3726180"/>
            <a:ext cx="12192000" cy="22860"/>
          </a:xfrm>
          <a:prstGeom prst="line">
            <a:avLst/>
          </a:prstGeom>
          <a:ln w="38100">
            <a:solidFill>
              <a:srgbClr val="1D84A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2A97DDF-2083-D923-75C1-32BAB38285E4}"/>
              </a:ext>
            </a:extLst>
          </p:cNvPr>
          <p:cNvSpPr txBox="1"/>
          <p:nvPr userDrawn="1">
            <p:extLst>
              <p:ext uri="{1162E1C5-73C7-4A58-AE30-91384D911F3F}">
                <p184:classification xmlns:p184="http://schemas.microsoft.com/office/powerpoint/2018/4/main" val="ftr"/>
              </p:ext>
            </p:extLst>
          </p:nvPr>
        </p:nvSpPr>
        <p:spPr>
          <a:xfrm>
            <a:off x="5718937" y="6611620"/>
            <a:ext cx="788988" cy="182880"/>
          </a:xfrm>
          <a:prstGeom prst="rect">
            <a:avLst/>
          </a:prstGeom>
        </p:spPr>
        <p:txBody>
          <a:bodyPr horzOverflow="overflow" lIns="0" tIns="0" rIns="0" bIns="0">
            <a:spAutoFit/>
          </a:bodyPr>
          <a:lstStyle/>
          <a:p>
            <a:pPr algn="l"/>
            <a:r>
              <a:rPr lang="en-GB" sz="1200">
                <a:solidFill>
                  <a:srgbClr val="008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199098021"/>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064" y="115890"/>
            <a:ext cx="11953875" cy="1009648"/>
          </a:xfrm>
          <a:prstGeom prst="rect">
            <a:avLst/>
          </a:prstGeom>
        </p:spPr>
        <p:txBody>
          <a:bodyPr vert="horz" lIns="4680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19064" y="1268414"/>
            <a:ext cx="11953875" cy="5087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rgbClr val="6F777B"/>
                </a:solidFill>
              </a:defRPr>
            </a:lvl1pPr>
          </a:lstStyle>
          <a:p>
            <a:r>
              <a:rPr lang="en-US" dirty="0"/>
              <a:t>Tuesday, 1 May 2018</a:t>
            </a:r>
            <a:endParaRPr lang="en-GB" dirty="0"/>
          </a:p>
        </p:txBody>
      </p:sp>
      <p:sp>
        <p:nvSpPr>
          <p:cNvPr id="5"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rgbClr val="6F777B"/>
                </a:solidFill>
              </a:defRPr>
            </a:lvl1pPr>
          </a:lstStyle>
          <a:p>
            <a:r>
              <a:rPr lang="en-GB" dirty="0"/>
              <a:t>OFFICIAL – SENSITIVE</a:t>
            </a:r>
          </a:p>
        </p:txBody>
      </p:sp>
      <p:sp>
        <p:nvSpPr>
          <p:cNvPr id="6"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rgbClr val="6F777B"/>
                </a:solidFill>
              </a:defRPr>
            </a:lvl1pPr>
          </a:lstStyle>
          <a:p>
            <a:fld id="{DE2C65E8-42CD-40E1-AA3B-13A5781E6586}" type="slidenum">
              <a:rPr lang="en-GB" smtClean="0"/>
              <a:pPr/>
              <a:t>‹#›</a:t>
            </a:fld>
            <a:endParaRPr lang="en-GB" dirty="0"/>
          </a:p>
        </p:txBody>
      </p:sp>
      <p:grpSp>
        <p:nvGrpSpPr>
          <p:cNvPr id="10" name="Group 9"/>
          <p:cNvGrpSpPr/>
          <p:nvPr userDrawn="1"/>
        </p:nvGrpSpPr>
        <p:grpSpPr>
          <a:xfrm>
            <a:off x="119063" y="7015484"/>
            <a:ext cx="3497580" cy="480060"/>
            <a:chOff x="119062" y="7171128"/>
            <a:chExt cx="3497580" cy="480060"/>
          </a:xfrm>
        </p:grpSpPr>
        <p:sp>
          <p:nvSpPr>
            <p:cNvPr id="11" name="Rectangle 10"/>
            <p:cNvSpPr/>
            <p:nvPr userDrawn="1"/>
          </p:nvSpPr>
          <p:spPr>
            <a:xfrm>
              <a:off x="119062" y="7171128"/>
              <a:ext cx="194310" cy="4800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313372" y="7171128"/>
              <a:ext cx="194310" cy="480060"/>
            </a:xfrm>
            <a:prstGeom prst="rect">
              <a:avLst/>
            </a:prstGeom>
            <a:solidFill>
              <a:srgbClr val="6F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507682" y="7171128"/>
              <a:ext cx="194310" cy="480060"/>
            </a:xfrm>
            <a:prstGeom prst="rect">
              <a:avLst/>
            </a:prstGeom>
            <a:solidFill>
              <a:srgbClr val="BFC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Rectangle 13"/>
            <p:cNvSpPr/>
            <p:nvPr userDrawn="1"/>
          </p:nvSpPr>
          <p:spPr>
            <a:xfrm>
              <a:off x="701992" y="7171128"/>
              <a:ext cx="194310" cy="480060"/>
            </a:xfrm>
            <a:prstGeom prst="rect">
              <a:avLst/>
            </a:prstGeom>
            <a:solidFill>
              <a:srgbClr val="DE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896302" y="7171128"/>
              <a:ext cx="194310" cy="48006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1090612" y="7171128"/>
              <a:ext cx="194310" cy="4800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Rectangle 16"/>
            <p:cNvSpPr/>
            <p:nvPr userDrawn="1"/>
          </p:nvSpPr>
          <p:spPr>
            <a:xfrm>
              <a:off x="1284922" y="7171128"/>
              <a:ext cx="194310" cy="480060"/>
            </a:xfrm>
            <a:prstGeom prst="rect">
              <a:avLst/>
            </a:prstGeom>
            <a:solidFill>
              <a:srgbClr val="005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Rectangle 17"/>
            <p:cNvSpPr/>
            <p:nvPr userDrawn="1"/>
          </p:nvSpPr>
          <p:spPr>
            <a:xfrm>
              <a:off x="1479232" y="7171128"/>
              <a:ext cx="194310" cy="480060"/>
            </a:xfrm>
            <a:prstGeom prst="rect">
              <a:avLst/>
            </a:prstGeom>
            <a:solidFill>
              <a:srgbClr val="2B8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Rectangle 18"/>
            <p:cNvSpPr/>
            <p:nvPr userDrawn="1"/>
          </p:nvSpPr>
          <p:spPr>
            <a:xfrm>
              <a:off x="1673542" y="7171128"/>
              <a:ext cx="194310" cy="480060"/>
            </a:xfrm>
            <a:prstGeom prst="rect">
              <a:avLst/>
            </a:prstGeom>
            <a:solidFill>
              <a:srgbClr val="00B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p:cNvSpPr/>
            <p:nvPr userDrawn="1"/>
          </p:nvSpPr>
          <p:spPr>
            <a:xfrm>
              <a:off x="1867852" y="7171128"/>
              <a:ext cx="194310" cy="480060"/>
            </a:xfrm>
            <a:prstGeom prst="rect">
              <a:avLst/>
            </a:prstGeom>
            <a:solidFill>
              <a:srgbClr val="00A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Rectangle 20"/>
            <p:cNvSpPr/>
            <p:nvPr userDrawn="1"/>
          </p:nvSpPr>
          <p:spPr>
            <a:xfrm>
              <a:off x="2062162" y="7171128"/>
              <a:ext cx="194310" cy="480060"/>
            </a:xfrm>
            <a:prstGeom prst="rect">
              <a:avLst/>
            </a:prstGeom>
            <a:solidFill>
              <a:srgbClr val="46B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Rectangle 21"/>
            <p:cNvSpPr/>
            <p:nvPr userDrawn="1"/>
          </p:nvSpPr>
          <p:spPr>
            <a:xfrm>
              <a:off x="2256472" y="7171128"/>
              <a:ext cx="194310" cy="48006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a:off x="2450782" y="7171128"/>
              <a:ext cx="194310" cy="480060"/>
            </a:xfrm>
            <a:prstGeom prst="rect">
              <a:avLst/>
            </a:prstGeom>
            <a:solidFill>
              <a:srgbClr val="2E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4" name="Rectangle 23"/>
            <p:cNvSpPr/>
            <p:nvPr userDrawn="1"/>
          </p:nvSpPr>
          <p:spPr>
            <a:xfrm>
              <a:off x="2645092" y="7171128"/>
              <a:ext cx="194310" cy="480060"/>
            </a:xfrm>
            <a:prstGeom prst="rect">
              <a:avLst/>
            </a:prstGeom>
            <a:solidFill>
              <a:srgbClr val="912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tangle 24"/>
            <p:cNvSpPr/>
            <p:nvPr userDrawn="1"/>
          </p:nvSpPr>
          <p:spPr>
            <a:xfrm>
              <a:off x="2839402" y="7171128"/>
              <a:ext cx="194310" cy="480060"/>
            </a:xfrm>
            <a:prstGeom prst="rect">
              <a:avLst/>
            </a:prstGeom>
            <a:solidFill>
              <a:srgbClr val="D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tangle 25"/>
            <p:cNvSpPr/>
            <p:nvPr userDrawn="1"/>
          </p:nvSpPr>
          <p:spPr>
            <a:xfrm>
              <a:off x="3033712" y="7171128"/>
              <a:ext cx="194310" cy="480060"/>
            </a:xfrm>
            <a:prstGeom prst="rect">
              <a:avLst/>
            </a:prstGeom>
            <a:solidFill>
              <a:srgbClr val="FFB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7" name="Rectangle 26"/>
            <p:cNvSpPr/>
            <p:nvPr userDrawn="1"/>
          </p:nvSpPr>
          <p:spPr>
            <a:xfrm>
              <a:off x="3228022" y="7171128"/>
              <a:ext cx="194310" cy="480060"/>
            </a:xfrm>
            <a:prstGeom prst="rect">
              <a:avLst/>
            </a:prstGeom>
            <a:solidFill>
              <a:srgbClr val="F4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8" name="Rectangle 27"/>
            <p:cNvSpPr/>
            <p:nvPr userDrawn="1"/>
          </p:nvSpPr>
          <p:spPr>
            <a:xfrm>
              <a:off x="3422332" y="7171128"/>
              <a:ext cx="194310" cy="480060"/>
            </a:xfrm>
            <a:prstGeom prst="rect">
              <a:avLst/>
            </a:prstGeom>
            <a:solidFill>
              <a:srgbClr val="B10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Tree>
    <p:extLst>
      <p:ext uri="{BB962C8B-B14F-4D97-AF65-F5344CB8AC3E}">
        <p14:creationId xmlns:p14="http://schemas.microsoft.com/office/powerpoint/2010/main" val="405273523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38" r:id="rId5"/>
    <p:sldLayoutId id="2147483839" r:id="rId6"/>
    <p:sldLayoutId id="2147483840" r:id="rId7"/>
    <p:sldLayoutId id="2147483804" r:id="rId8"/>
    <p:sldLayoutId id="2147483805" r:id="rId9"/>
    <p:sldLayoutId id="2147483938" r:id="rId10"/>
    <p:sldLayoutId id="2147483794" r:id="rId11"/>
    <p:sldLayoutId id="214748379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1800" kern="1200">
          <a:solidFill>
            <a:srgbClr val="005EA5"/>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0" userDrawn="1">
          <p15:clr>
            <a:srgbClr val="5ACBF0"/>
          </p15:clr>
        </p15:guide>
        <p15:guide id="2" orient="horz" pos="2160" userDrawn="1">
          <p15:clr>
            <a:srgbClr val="5ACBF0"/>
          </p15:clr>
        </p15:guide>
        <p15:guide id="3" orient="horz" pos="73" userDrawn="1">
          <p15:clr>
            <a:srgbClr val="FBAE40"/>
          </p15:clr>
        </p15:guide>
        <p15:guide id="4" orient="horz" pos="709" userDrawn="1">
          <p15:clr>
            <a:srgbClr val="A4A3A4"/>
          </p15:clr>
        </p15:guide>
        <p15:guide id="5" orient="horz" pos="799" userDrawn="1">
          <p15:clr>
            <a:srgbClr val="FBAE40"/>
          </p15:clr>
        </p15:guide>
        <p15:guide id="6" orient="horz" pos="4042" userDrawn="1">
          <p15:clr>
            <a:srgbClr val="FBAE40"/>
          </p15:clr>
        </p15:guide>
        <p15:guide id="7" orient="horz" pos="4110" userDrawn="1">
          <p15:clr>
            <a:srgbClr val="A4A3A4"/>
          </p15:clr>
        </p15:guide>
        <p15:guide id="8" orient="horz" pos="4247" userDrawn="1">
          <p15:clr>
            <a:srgbClr val="A4A3A4"/>
          </p15:clr>
        </p15:guide>
        <p15:guide id="9" pos="100" userDrawn="1">
          <p15:clr>
            <a:srgbClr val="FBAE40"/>
          </p15:clr>
        </p15:guide>
        <p15:guide id="10" pos="10140" userDrawn="1">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p:cNvCxnSpPr/>
          <p:nvPr/>
        </p:nvCxnSpPr>
        <p:spPr>
          <a:xfrm>
            <a:off x="0" y="1124744"/>
            <a:ext cx="12192000" cy="0"/>
          </a:xfrm>
          <a:prstGeom prst="line">
            <a:avLst/>
          </a:prstGeom>
          <a:ln>
            <a:solidFill>
              <a:srgbClr val="246A83"/>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040" y="1124744"/>
            <a:ext cx="3373661" cy="438582"/>
          </a:xfrm>
          <a:prstGeom prst="rect">
            <a:avLst/>
          </a:prstGeom>
          <a:noFill/>
        </p:spPr>
        <p:txBody>
          <a:bodyPr wrap="square" rtlCol="0">
            <a:spAutoFit/>
          </a:bodyPr>
          <a:lstStyle/>
          <a:p>
            <a:pPr algn="ctr"/>
            <a:r>
              <a:rPr lang="en-US" sz="750" b="1" i="0" dirty="0">
                <a:solidFill>
                  <a:srgbClr val="006F8B"/>
                </a:solidFill>
                <a:latin typeface="Arial"/>
                <a:cs typeface="Arial"/>
              </a:rPr>
              <a:t>Controlling Exposures to</a:t>
            </a:r>
          </a:p>
          <a:p>
            <a:pPr algn="ctr"/>
            <a:r>
              <a:rPr lang="en-US" sz="750" b="1" i="0" dirty="0">
                <a:solidFill>
                  <a:srgbClr val="006F8B"/>
                </a:solidFill>
                <a:latin typeface="Arial"/>
                <a:cs typeface="Arial"/>
              </a:rPr>
              <a:t>Prevent occupational lung disease</a:t>
            </a:r>
          </a:p>
          <a:p>
            <a:pPr algn="ctr"/>
            <a:r>
              <a:rPr lang="en-US" sz="750" b="1" i="0" dirty="0">
                <a:solidFill>
                  <a:srgbClr val="006F8B"/>
                </a:solidFill>
                <a:latin typeface="Arial"/>
                <a:cs typeface="Arial"/>
              </a:rPr>
              <a:t>in the construction industry</a:t>
            </a:r>
          </a:p>
        </p:txBody>
      </p:sp>
      <p:cxnSp>
        <p:nvCxnSpPr>
          <p:cNvPr id="13" name="Straight Connector 12">
            <a:extLst>
              <a:ext uri="{FF2B5EF4-FFF2-40B4-BE49-F238E27FC236}">
                <a16:creationId xmlns:a16="http://schemas.microsoft.com/office/drawing/2014/main" id="{2988FC99-A370-4694-B08C-A500FF0A8ADD}"/>
              </a:ext>
            </a:extLst>
          </p:cNvPr>
          <p:cNvCxnSpPr/>
          <p:nvPr/>
        </p:nvCxnSpPr>
        <p:spPr>
          <a:xfrm>
            <a:off x="0" y="1124744"/>
            <a:ext cx="12192000" cy="0"/>
          </a:xfrm>
          <a:prstGeom prst="line">
            <a:avLst/>
          </a:prstGeom>
          <a:ln>
            <a:solidFill>
              <a:srgbClr val="246A8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7DC3F4-9B8B-44B0-A3DE-051BA765C09D}"/>
              </a:ext>
            </a:extLst>
          </p:cNvPr>
          <p:cNvSpPr txBox="1"/>
          <p:nvPr/>
        </p:nvSpPr>
        <p:spPr>
          <a:xfrm>
            <a:off x="34040" y="1124744"/>
            <a:ext cx="3373661" cy="438582"/>
          </a:xfrm>
          <a:prstGeom prst="rect">
            <a:avLst/>
          </a:prstGeom>
          <a:noFill/>
        </p:spPr>
        <p:txBody>
          <a:bodyPr wrap="square" rtlCol="0">
            <a:spAutoFit/>
          </a:bodyPr>
          <a:lstStyle/>
          <a:p>
            <a:pPr algn="ctr"/>
            <a:r>
              <a:rPr lang="en-US" sz="750" b="1" i="0" dirty="0">
                <a:solidFill>
                  <a:srgbClr val="006F8B"/>
                </a:solidFill>
                <a:latin typeface="Arial"/>
                <a:cs typeface="Arial"/>
              </a:rPr>
              <a:t>Controlling Exposures to</a:t>
            </a:r>
          </a:p>
          <a:p>
            <a:pPr algn="ctr"/>
            <a:r>
              <a:rPr lang="en-US" sz="750" b="1" i="0" dirty="0">
                <a:solidFill>
                  <a:srgbClr val="006F8B"/>
                </a:solidFill>
                <a:latin typeface="Arial"/>
                <a:cs typeface="Arial"/>
              </a:rPr>
              <a:t>Prevent occupational lung disease</a:t>
            </a:r>
          </a:p>
          <a:p>
            <a:pPr algn="ctr"/>
            <a:r>
              <a:rPr lang="en-US" sz="750" b="1" i="0" dirty="0">
                <a:solidFill>
                  <a:srgbClr val="006F8B"/>
                </a:solidFill>
                <a:latin typeface="Arial"/>
                <a:cs typeface="Arial"/>
              </a:rPr>
              <a:t>in the construction industry</a:t>
            </a:r>
          </a:p>
        </p:txBody>
      </p:sp>
      <p:sp>
        <p:nvSpPr>
          <p:cNvPr id="21" name="Rectangle 20">
            <a:extLst>
              <a:ext uri="{FF2B5EF4-FFF2-40B4-BE49-F238E27FC236}">
                <a16:creationId xmlns:a16="http://schemas.microsoft.com/office/drawing/2014/main" id="{CEE1B924-95B7-4F3E-B8C5-B4A86FF290C8}"/>
              </a:ext>
            </a:extLst>
          </p:cNvPr>
          <p:cNvSpPr/>
          <p:nvPr/>
        </p:nvSpPr>
        <p:spPr>
          <a:xfrm>
            <a:off x="335361" y="1185336"/>
            <a:ext cx="2882323" cy="49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7">
            <a:extLst>
              <a:ext uri="{FF2B5EF4-FFF2-40B4-BE49-F238E27FC236}">
                <a16:creationId xmlns:a16="http://schemas.microsoft.com/office/drawing/2014/main" id="{482A4BCF-379A-4A98-AADD-50781A2A83D4}"/>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442826AC-8DDF-4D32-ACE5-EBF10EE07577}"/>
              </a:ext>
            </a:extLst>
          </p:cNvPr>
          <p:cNvSpPr/>
          <p:nvPr/>
        </p:nvSpPr>
        <p:spPr>
          <a:xfrm>
            <a:off x="326798" y="1187777"/>
            <a:ext cx="2802903" cy="461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0" name="Picture 16">
            <a:extLst>
              <a:ext uri="{FF2B5EF4-FFF2-40B4-BE49-F238E27FC236}">
                <a16:creationId xmlns:a16="http://schemas.microsoft.com/office/drawing/2014/main" id="{22332230-7EDB-9D45-9BF3-A6DC17190D88}"/>
              </a:ext>
            </a:extLst>
          </p:cNvPr>
          <p:cNvPicPr>
            <a:picLocks noChangeAspect="1"/>
          </p:cNvPicPr>
          <p:nvPr/>
        </p:nvPicPr>
        <p:blipFill rotWithShape="1">
          <a:blip r:embed="rId15">
            <a:extLst>
              <a:ext uri="{28A0092B-C50C-407E-A947-70E740481C1C}">
                <a14:useLocalDpi xmlns:a14="http://schemas.microsoft.com/office/drawing/2010/main" val="0"/>
              </a:ext>
            </a:extLst>
          </a:blip>
          <a:srcRect b="31736"/>
          <a:stretch/>
        </p:blipFill>
        <p:spPr bwMode="auto">
          <a:xfrm>
            <a:off x="5375727" y="1274335"/>
            <a:ext cx="5761567" cy="468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Placeholder 1">
            <a:extLst>
              <a:ext uri="{FF2B5EF4-FFF2-40B4-BE49-F238E27FC236}">
                <a16:creationId xmlns:a16="http://schemas.microsoft.com/office/drawing/2014/main" id="{10C621C6-514F-F749-8092-C31151391316}"/>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endParaRPr lang="en-US" dirty="0"/>
          </a:p>
        </p:txBody>
      </p:sp>
      <p:cxnSp>
        <p:nvCxnSpPr>
          <p:cNvPr id="35" name="Straight Connector 34">
            <a:extLst>
              <a:ext uri="{FF2B5EF4-FFF2-40B4-BE49-F238E27FC236}">
                <a16:creationId xmlns:a16="http://schemas.microsoft.com/office/drawing/2014/main" id="{30B4C26B-9353-7442-B90A-7208C183B354}"/>
              </a:ext>
            </a:extLst>
          </p:cNvPr>
          <p:cNvCxnSpPr/>
          <p:nvPr/>
        </p:nvCxnSpPr>
        <p:spPr>
          <a:xfrm>
            <a:off x="0" y="1139258"/>
            <a:ext cx="12192000" cy="0"/>
          </a:xfrm>
          <a:prstGeom prst="line">
            <a:avLst/>
          </a:prstGeom>
          <a:noFill/>
          <a:ln w="28575" cap="flat" cmpd="sng" algn="ctr">
            <a:solidFill>
              <a:srgbClr val="62C8C5"/>
            </a:solidFill>
            <a:prstDash val="solid"/>
          </a:ln>
          <a:effectLst/>
        </p:spPr>
      </p:cxnSp>
      <p:sp>
        <p:nvSpPr>
          <p:cNvPr id="36" name="Text Placeholder 2">
            <a:extLst>
              <a:ext uri="{FF2B5EF4-FFF2-40B4-BE49-F238E27FC236}">
                <a16:creationId xmlns:a16="http://schemas.microsoft.com/office/drawing/2014/main" id="{EB70E7C3-1ADD-314D-A35E-726104FBD3A7}"/>
              </a:ext>
            </a:extLst>
          </p:cNvPr>
          <p:cNvSpPr>
            <a:spLocks noGrp="1"/>
          </p:cNvSpPr>
          <p:nvPr>
            <p:ph type="body" idx="1"/>
          </p:nvPr>
        </p:nvSpPr>
        <p:spPr>
          <a:xfrm>
            <a:off x="560406" y="2016555"/>
            <a:ext cx="10407045" cy="3460462"/>
          </a:xfrm>
          <a:prstGeom prst="rect">
            <a:avLst/>
          </a:prstGeom>
        </p:spPr>
        <p:txBody>
          <a:bodyPr vert="horz" lIns="91440" tIns="45720" rIns="91440" bIns="45720" rtlCol="0">
            <a:normAutofit/>
          </a:bodyPr>
          <a:lstStyle/>
          <a:p>
            <a:pPr lvl="0"/>
            <a:endParaRPr lang="en-US" dirty="0"/>
          </a:p>
        </p:txBody>
      </p:sp>
      <p:pic>
        <p:nvPicPr>
          <p:cNvPr id="5" name="Picture 4" descr="Graphical user interface, application&#10;&#10;Description automatically generated with medium confidence">
            <a:extLst>
              <a:ext uri="{FF2B5EF4-FFF2-40B4-BE49-F238E27FC236}">
                <a16:creationId xmlns:a16="http://schemas.microsoft.com/office/drawing/2014/main" id="{726F139A-BB34-41FD-ACB4-5FB7C881CC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680" y="5670224"/>
            <a:ext cx="3665500" cy="977956"/>
          </a:xfrm>
          <a:prstGeom prst="rect">
            <a:avLst/>
          </a:prstGeom>
        </p:spPr>
      </p:pic>
      <p:pic>
        <p:nvPicPr>
          <p:cNvPr id="7" name="Picture 6" descr="Logo, company name&#10;&#10;Description automatically generated">
            <a:extLst>
              <a:ext uri="{FF2B5EF4-FFF2-40B4-BE49-F238E27FC236}">
                <a16:creationId xmlns:a16="http://schemas.microsoft.com/office/drawing/2014/main" id="{4697ECAC-0E35-41C4-AD1C-9DD3B13C00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87571" y="69049"/>
            <a:ext cx="1928584" cy="1021691"/>
          </a:xfrm>
          <a:prstGeom prst="rect">
            <a:avLst/>
          </a:prstGeom>
        </p:spPr>
      </p:pic>
      <p:sp>
        <p:nvSpPr>
          <p:cNvPr id="3" name="TextBox 2">
            <a:extLst>
              <a:ext uri="{FF2B5EF4-FFF2-40B4-BE49-F238E27FC236}">
                <a16:creationId xmlns:a16="http://schemas.microsoft.com/office/drawing/2014/main" id="{BE378D29-D2D0-933E-28A8-665859C5992B}"/>
              </a:ext>
            </a:extLst>
          </p:cNvPr>
          <p:cNvSpPr txBox="1"/>
          <p:nvPr userDrawn="1">
            <p:extLst>
              <p:ext uri="{1162E1C5-73C7-4A58-AE30-91384D911F3F}">
                <p184:classification xmlns:p184="http://schemas.microsoft.com/office/powerpoint/2018/4/main" val="ftr"/>
              </p:ext>
            </p:extLst>
          </p:nvPr>
        </p:nvSpPr>
        <p:spPr>
          <a:xfrm>
            <a:off x="5718937" y="6611620"/>
            <a:ext cx="788988" cy="182880"/>
          </a:xfrm>
          <a:prstGeom prst="rect">
            <a:avLst/>
          </a:prstGeom>
        </p:spPr>
        <p:txBody>
          <a:bodyPr horzOverflow="overflow" lIns="0" tIns="0" rIns="0" bIns="0">
            <a:spAutoFit/>
          </a:bodyPr>
          <a:lstStyle/>
          <a:p>
            <a:pPr algn="l"/>
            <a:r>
              <a:rPr lang="en-GB" sz="1200">
                <a:solidFill>
                  <a:srgbClr val="008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44126532"/>
      </p:ext>
    </p:extLst>
  </p:cSld>
  <p:clrMap bg1="lt1" tx1="dk1" bg2="lt2" tx2="dk2" accent1="accent1" accent2="accent2" accent3="accent3" accent4="accent4" accent5="accent5" accent6="accent6" hlink="hlink" folHlink="folHlink"/>
  <p:sldLayoutIdLst>
    <p:sldLayoutId id="2147483829" r:id="rId1"/>
    <p:sldLayoutId id="2147483824" r:id="rId2"/>
    <p:sldLayoutId id="2147483825" r:id="rId3"/>
    <p:sldLayoutId id="2147483826" r:id="rId4"/>
    <p:sldLayoutId id="2147483827"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spcBef>
          <a:spcPct val="0"/>
        </a:spcBef>
        <a:buNone/>
        <a:defRPr sz="2500" b="1" kern="1200">
          <a:solidFill>
            <a:srgbClr val="1A8196"/>
          </a:solidFill>
          <a:latin typeface="Century Gothic" panose="020B0502020202020204" pitchFamily="34" charset="0"/>
          <a:ea typeface="+mj-ea"/>
          <a:cs typeface="+mj-cs"/>
        </a:defRPr>
      </a:lvl1pPr>
    </p:titleStyle>
    <p:bodyStyle>
      <a:lvl1pPr marL="0" indent="0" algn="l" defTabSz="685800" rtl="0" eaLnBrk="1" latinLnBrk="0" hangingPunct="1">
        <a:spcBef>
          <a:spcPct val="20000"/>
        </a:spcBef>
        <a:buFont typeface="Arial" pitchFamily="34" charset="0"/>
        <a:buNone/>
        <a:defRPr sz="1400" kern="1200" baseline="0">
          <a:solidFill>
            <a:srgbClr val="858585"/>
          </a:solidFill>
          <a:latin typeface="Calibri" pitchFamily="34" charset="0"/>
          <a:ea typeface="+mn-ea"/>
          <a:cs typeface="+mn-cs"/>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Calibri" pitchFamily="34" charset="0"/>
          <a:ea typeface="+mn-ea"/>
          <a:cs typeface="+mn-cs"/>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Calibri"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2384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040150"/>
      </p:ext>
    </p:extLst>
  </p:cSld>
  <p:clrMap bg1="lt1" tx1="dk1" bg2="lt2" tx2="dk2" accent1="accent1" accent2="accent2" accent3="accent3" accent4="accent4" accent5="accent5" accent6="accent6" hlink="hlink" folHlink="folHlink"/>
  <p:sldLayoutIdLst>
    <p:sldLayoutId id="2147483918" r:id="rId1"/>
    <p:sldLayoutId id="2147483650" r:id="rId2"/>
    <p:sldLayoutId id="2147483928" r:id="rId3"/>
    <p:sldLayoutId id="2147483651" r:id="rId4"/>
    <p:sldLayoutId id="2147483929" r:id="rId5"/>
    <p:sldLayoutId id="2147483963" r:id="rId6"/>
    <p:sldLayoutId id="2147483962" r:id="rId7"/>
    <p:sldLayoutId id="2147483925" r:id="rId8"/>
    <p:sldLayoutId id="2147483931" r:id="rId9"/>
    <p:sldLayoutId id="2147483672" r:id="rId10"/>
    <p:sldLayoutId id="2147483930" r:id="rId11"/>
    <p:sldLayoutId id="2147483927" r:id="rId12"/>
    <p:sldLayoutId id="2147483932" r:id="rId13"/>
    <p:sldLayoutId id="2147483964" r:id="rId14"/>
    <p:sldLayoutId id="2147483965" r:id="rId15"/>
    <p:sldLayoutId id="2147483943" r:id="rId16"/>
    <p:sldLayoutId id="2147483944" r:id="rId17"/>
    <p:sldLayoutId id="2147483945" r:id="rId18"/>
    <p:sldLayoutId id="2147483946" r:id="rId19"/>
    <p:sldLayoutId id="2147483966" r:id="rId20"/>
    <p:sldLayoutId id="2147483967" r:id="rId21"/>
    <p:sldLayoutId id="2147483968" r:id="rId22"/>
    <p:sldLayoutId id="2147483969" r:id="rId23"/>
    <p:sldLayoutId id="2147483926" r:id="rId24"/>
    <p:sldLayoutId id="2147483933" r:id="rId25"/>
    <p:sldLayoutId id="2147483934" r:id="rId26"/>
    <p:sldLayoutId id="2147483935" r:id="rId27"/>
    <p:sldLayoutId id="2147483936" r:id="rId28"/>
    <p:sldLayoutId id="2147483937" r:id="rId29"/>
    <p:sldLayoutId id="2147483924" r:id="rId30"/>
    <p:sldLayoutId id="2147483939" r:id="rId31"/>
    <p:sldLayoutId id="2147483940" r:id="rId32"/>
    <p:sldLayoutId id="2147483941" r:id="rId33"/>
    <p:sldLayoutId id="214748394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065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70" r:id="rId12"/>
    <p:sldLayoutId id="2147483971" r:id="rId13"/>
    <p:sldLayoutId id="2147483959" r:id="rId14"/>
    <p:sldLayoutId id="2147483919" r:id="rId15"/>
    <p:sldLayoutId id="2147483920" r:id="rId16"/>
    <p:sldLayoutId id="2147483921" r:id="rId17"/>
    <p:sldLayoutId id="2147483922" r:id="rId18"/>
    <p:sldLayoutId id="2147483923" r:id="rId19"/>
    <p:sldLayoutId id="2147483960" r:id="rId20"/>
    <p:sldLayoutId id="2147483961" r:id="rId21"/>
    <p:sldLayoutId id="214748380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8799B55F-054F-0ED4-3C8D-22DCA12B2019}"/>
              </a:ext>
            </a:extLst>
          </p:cNvPr>
          <p:cNvSpPr>
            <a:spLocks noGrp="1"/>
          </p:cNvSpPr>
          <p:nvPr>
            <p:ph type="title"/>
          </p:nvPr>
        </p:nvSpPr>
        <p:spPr>
          <a:xfrm>
            <a:off x="406797" y="177981"/>
            <a:ext cx="9699397" cy="607923"/>
          </a:xfrm>
          <a:prstGeom prst="rect">
            <a:avLst/>
          </a:prstGeom>
        </p:spPr>
        <p:txBody>
          <a:bodyPr vert="horz" wrap="square" lIns="0" tIns="0" rIns="0" bIns="0" rtlCol="0" anchor="b" anchorCtr="0">
            <a:normAutofit/>
          </a:bodyPr>
          <a:lstStyle/>
          <a:p>
            <a:r>
              <a:rPr lang="es-ES"/>
              <a:t>Haga clic para modificar el estilo de título del patrón</a:t>
            </a:r>
            <a:endParaRPr lang="en-US"/>
          </a:p>
        </p:txBody>
      </p:sp>
      <p:sp>
        <p:nvSpPr>
          <p:cNvPr id="10" name="Text Placeholder 9">
            <a:extLst>
              <a:ext uri="{FF2B5EF4-FFF2-40B4-BE49-F238E27FC236}">
                <a16:creationId xmlns:a16="http://schemas.microsoft.com/office/drawing/2014/main" id="{77FE6C2D-DC95-E024-C642-0A85AA476EE0}"/>
              </a:ext>
            </a:extLst>
          </p:cNvPr>
          <p:cNvSpPr>
            <a:spLocks noGrp="1"/>
          </p:cNvSpPr>
          <p:nvPr>
            <p:ph type="body" idx="1"/>
          </p:nvPr>
        </p:nvSpPr>
        <p:spPr>
          <a:xfrm>
            <a:off x="406400" y="1137600"/>
            <a:ext cx="3013199" cy="5172713"/>
          </a:xfrm>
          <a:prstGeom prst="rect">
            <a:avLst/>
          </a:prstGeom>
        </p:spPr>
        <p:txBody>
          <a:bodyPr vert="horz" lIns="0" tIns="0" rIns="0" bIns="0" rtlCol="0">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cxnSp>
        <p:nvCxnSpPr>
          <p:cNvPr id="5" name="Conector recto 17">
            <a:extLst>
              <a:ext uri="{FF2B5EF4-FFF2-40B4-BE49-F238E27FC236}">
                <a16:creationId xmlns:a16="http://schemas.microsoft.com/office/drawing/2014/main" id="{F3481B00-AF22-5D70-D49D-A8F1D3AA80D7}"/>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EEEB6E8-1840-1DF0-1E5E-A4AEA799F050}"/>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9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3C5AE824-110D-B446-33B3-EC16E9ADFA3A}"/>
              </a:ext>
            </a:extLst>
          </p:cNvPr>
          <p:cNvSpPr txBox="1"/>
          <p:nvPr userDrawn="1"/>
        </p:nvSpPr>
        <p:spPr>
          <a:xfrm>
            <a:off x="5560313" y="6561475"/>
            <a:ext cx="1071374" cy="296525"/>
          </a:xfrm>
          <a:prstGeom prst="rect">
            <a:avLst/>
          </a:prstGeom>
          <a:noFill/>
        </p:spPr>
        <p:txBody>
          <a:bodyPr vert="horz" wrap="square" lIns="0" tIns="0" rIns="0" bIns="0" rtlCol="0" anchor="ctr" anchorCtr="1">
            <a:noAutofit/>
          </a:bodyPr>
          <a:lstStyle/>
          <a:p>
            <a:pPr algn="ctr">
              <a:spcBef>
                <a:spcPct val="0"/>
              </a:spcBef>
              <a:spcAft>
                <a:spcPct val="0"/>
              </a:spcAft>
            </a:pPr>
            <a:r>
              <a:rPr lang="es-ES" sz="1200" b="0" i="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rPr>
              <a:t>Internal Use</a:t>
            </a:r>
          </a:p>
        </p:txBody>
      </p:sp>
      <p:grpSp>
        <p:nvGrpSpPr>
          <p:cNvPr id="13" name="Grupo 12">
            <a:extLst>
              <a:ext uri="{FF2B5EF4-FFF2-40B4-BE49-F238E27FC236}">
                <a16:creationId xmlns:a16="http://schemas.microsoft.com/office/drawing/2014/main" id="{02443CF9-D6CC-FD94-A697-8E9F4D1E52BC}"/>
              </a:ext>
            </a:extLst>
          </p:cNvPr>
          <p:cNvGrpSpPr/>
          <p:nvPr userDrawn="1"/>
        </p:nvGrpSpPr>
        <p:grpSpPr>
          <a:xfrm>
            <a:off x="10604236" y="297773"/>
            <a:ext cx="1174190" cy="362136"/>
            <a:chOff x="2846126" y="4550824"/>
            <a:chExt cx="6491475" cy="2002067"/>
          </a:xfrm>
        </p:grpSpPr>
        <p:sp>
          <p:nvSpPr>
            <p:cNvPr id="14" name="Forma libre 34">
              <a:extLst>
                <a:ext uri="{FF2B5EF4-FFF2-40B4-BE49-F238E27FC236}">
                  <a16:creationId xmlns:a16="http://schemas.microsoft.com/office/drawing/2014/main" id="{1DEA8ED8-CB7B-F82F-1A36-63B0E6AF53F9}"/>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solidFill>
              <a:srgbClr val="FF9C1A"/>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5" name="Forma libre 35">
              <a:extLst>
                <a:ext uri="{FF2B5EF4-FFF2-40B4-BE49-F238E27FC236}">
                  <a16:creationId xmlns:a16="http://schemas.microsoft.com/office/drawing/2014/main" id="{C38863F9-BA4D-4D84-5596-E406C508DE92}"/>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solidFill>
              <a:srgbClr val="0DA9FF"/>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6" name="Forma libre 36">
              <a:extLst>
                <a:ext uri="{FF2B5EF4-FFF2-40B4-BE49-F238E27FC236}">
                  <a16:creationId xmlns:a16="http://schemas.microsoft.com/office/drawing/2014/main" id="{9A442958-B2AE-AAE4-BA0A-716BFC234E33}"/>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7" name="Forma libre 37">
              <a:extLst>
                <a:ext uri="{FF2B5EF4-FFF2-40B4-BE49-F238E27FC236}">
                  <a16:creationId xmlns:a16="http://schemas.microsoft.com/office/drawing/2014/main" id="{97C99FEA-E6F5-E554-AD9C-0CD57FB085B8}"/>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38">
              <a:extLst>
                <a:ext uri="{FF2B5EF4-FFF2-40B4-BE49-F238E27FC236}">
                  <a16:creationId xmlns:a16="http://schemas.microsoft.com/office/drawing/2014/main" id="{FD1543F0-FE26-F756-0634-18EFDCA625F3}"/>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39">
              <a:extLst>
                <a:ext uri="{FF2B5EF4-FFF2-40B4-BE49-F238E27FC236}">
                  <a16:creationId xmlns:a16="http://schemas.microsoft.com/office/drawing/2014/main" id="{D3011DF0-71AF-233F-290D-F8F3E1BA0F97}"/>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40">
              <a:extLst>
                <a:ext uri="{FF2B5EF4-FFF2-40B4-BE49-F238E27FC236}">
                  <a16:creationId xmlns:a16="http://schemas.microsoft.com/office/drawing/2014/main" id="{B9A900BA-4549-80E8-001A-5153F6AA554F}"/>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41">
              <a:extLst>
                <a:ext uri="{FF2B5EF4-FFF2-40B4-BE49-F238E27FC236}">
                  <a16:creationId xmlns:a16="http://schemas.microsoft.com/office/drawing/2014/main" id="{B45C1B87-ACD1-596A-C554-16D5670963AC}"/>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2" name="Forma libre 42">
              <a:extLst>
                <a:ext uri="{FF2B5EF4-FFF2-40B4-BE49-F238E27FC236}">
                  <a16:creationId xmlns:a16="http://schemas.microsoft.com/office/drawing/2014/main" id="{38CF1D07-AA5E-3B25-0F05-A4A2868A0A29}"/>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3" name="Forma libre 43">
              <a:extLst>
                <a:ext uri="{FF2B5EF4-FFF2-40B4-BE49-F238E27FC236}">
                  <a16:creationId xmlns:a16="http://schemas.microsoft.com/office/drawing/2014/main" id="{576BD031-F9E2-F036-6F8F-E8ADE8862918}"/>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4" name="Forma libre 44">
              <a:extLst>
                <a:ext uri="{FF2B5EF4-FFF2-40B4-BE49-F238E27FC236}">
                  <a16:creationId xmlns:a16="http://schemas.microsoft.com/office/drawing/2014/main" id="{3C6E0187-9048-B03A-22A5-F6DA6DDACAC5}"/>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5" name="Forma libre 45">
              <a:extLst>
                <a:ext uri="{FF2B5EF4-FFF2-40B4-BE49-F238E27FC236}">
                  <a16:creationId xmlns:a16="http://schemas.microsoft.com/office/drawing/2014/main" id="{7C652302-237B-C258-1440-7060B6A12ED6}"/>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7" name="Forma libre 46">
              <a:extLst>
                <a:ext uri="{FF2B5EF4-FFF2-40B4-BE49-F238E27FC236}">
                  <a16:creationId xmlns:a16="http://schemas.microsoft.com/office/drawing/2014/main" id="{6C44B8C6-7EED-426E-032F-286305EA26A8}"/>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8" name="Forma libre 47">
              <a:extLst>
                <a:ext uri="{FF2B5EF4-FFF2-40B4-BE49-F238E27FC236}">
                  <a16:creationId xmlns:a16="http://schemas.microsoft.com/office/drawing/2014/main" id="{FAB09717-8964-35CA-6C07-85238BA36C69}"/>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3" name="Forma libre 48">
              <a:extLst>
                <a:ext uri="{FF2B5EF4-FFF2-40B4-BE49-F238E27FC236}">
                  <a16:creationId xmlns:a16="http://schemas.microsoft.com/office/drawing/2014/main" id="{477738A2-05C4-A718-A211-6EA702CAC781}"/>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4" name="Forma libre 49">
              <a:extLst>
                <a:ext uri="{FF2B5EF4-FFF2-40B4-BE49-F238E27FC236}">
                  <a16:creationId xmlns:a16="http://schemas.microsoft.com/office/drawing/2014/main" id="{59D78911-E222-502F-66D7-A29D340FF1D5}"/>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5" name="Forma libre 50">
              <a:extLst>
                <a:ext uri="{FF2B5EF4-FFF2-40B4-BE49-F238E27FC236}">
                  <a16:creationId xmlns:a16="http://schemas.microsoft.com/office/drawing/2014/main" id="{8089A0F6-AC5D-0D6C-5A22-E1D9AB68B267}"/>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6" name="Forma libre 51">
              <a:extLst>
                <a:ext uri="{FF2B5EF4-FFF2-40B4-BE49-F238E27FC236}">
                  <a16:creationId xmlns:a16="http://schemas.microsoft.com/office/drawing/2014/main" id="{6A354767-B6AD-01D7-9166-466154EB4B62}"/>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7" name="Forma libre 52">
              <a:extLst>
                <a:ext uri="{FF2B5EF4-FFF2-40B4-BE49-F238E27FC236}">
                  <a16:creationId xmlns:a16="http://schemas.microsoft.com/office/drawing/2014/main" id="{77EB4CF2-A4F1-DA12-E087-711BBB61FD25}"/>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368020514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Lst>
  <p:hf sldNum="0" hdr="0" ftr="0" dt="0"/>
  <p:txStyles>
    <p:titleStyle>
      <a:lvl1pPr algn="l" rtl="0" eaLnBrk="1" fontAlgn="base" hangingPunct="1">
        <a:lnSpc>
          <a:spcPct val="85000"/>
        </a:lnSpc>
        <a:spcBef>
          <a:spcPct val="0"/>
        </a:spcBef>
        <a:spcAft>
          <a:spcPct val="0"/>
        </a:spcAft>
        <a:defRPr sz="2300" b="1" i="0" kern="1200">
          <a:solidFill>
            <a:schemeClr val="accent1"/>
          </a:solidFill>
          <a:latin typeface="+mj-lt"/>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799">
          <a:solidFill>
            <a:schemeClr val="tx1"/>
          </a:solidFill>
          <a:latin typeface="Arial" pitchFamily="2" charset="77"/>
        </a:defRPr>
      </a:lvl2pPr>
      <a:lvl3pPr algn="l" rtl="0" eaLnBrk="1" fontAlgn="base" hangingPunct="1">
        <a:lnSpc>
          <a:spcPct val="90000"/>
        </a:lnSpc>
        <a:spcBef>
          <a:spcPct val="0"/>
        </a:spcBef>
        <a:spcAft>
          <a:spcPct val="0"/>
        </a:spcAft>
        <a:defRPr sz="8799">
          <a:solidFill>
            <a:schemeClr val="tx1"/>
          </a:solidFill>
          <a:latin typeface="Arial" pitchFamily="2" charset="77"/>
        </a:defRPr>
      </a:lvl3pPr>
      <a:lvl4pPr algn="l" rtl="0" eaLnBrk="1" fontAlgn="base" hangingPunct="1">
        <a:lnSpc>
          <a:spcPct val="90000"/>
        </a:lnSpc>
        <a:spcBef>
          <a:spcPct val="0"/>
        </a:spcBef>
        <a:spcAft>
          <a:spcPct val="0"/>
        </a:spcAft>
        <a:defRPr sz="8799">
          <a:solidFill>
            <a:schemeClr val="tx1"/>
          </a:solidFill>
          <a:latin typeface="Arial" pitchFamily="2" charset="77"/>
        </a:defRPr>
      </a:lvl4pPr>
      <a:lvl5pPr algn="l" rtl="0" eaLnBrk="1" fontAlgn="base" hangingPunct="1">
        <a:lnSpc>
          <a:spcPct val="90000"/>
        </a:lnSpc>
        <a:spcBef>
          <a:spcPct val="0"/>
        </a:spcBef>
        <a:spcAft>
          <a:spcPct val="0"/>
        </a:spcAft>
        <a:defRPr sz="8799">
          <a:solidFill>
            <a:schemeClr val="tx1"/>
          </a:solidFill>
          <a:latin typeface="Arial" pitchFamily="2" charset="77"/>
        </a:defRPr>
      </a:lvl5pPr>
      <a:lvl6pPr marL="914275" algn="l" rtl="0" eaLnBrk="1" fontAlgn="base" hangingPunct="1">
        <a:lnSpc>
          <a:spcPct val="90000"/>
        </a:lnSpc>
        <a:spcBef>
          <a:spcPct val="0"/>
        </a:spcBef>
        <a:spcAft>
          <a:spcPct val="0"/>
        </a:spcAft>
        <a:defRPr sz="8799">
          <a:solidFill>
            <a:schemeClr val="tx1"/>
          </a:solidFill>
          <a:latin typeface="Arial" pitchFamily="2" charset="77"/>
        </a:defRPr>
      </a:lvl6pPr>
      <a:lvl7pPr marL="1828549" algn="l" rtl="0" eaLnBrk="1" fontAlgn="base" hangingPunct="1">
        <a:lnSpc>
          <a:spcPct val="90000"/>
        </a:lnSpc>
        <a:spcBef>
          <a:spcPct val="0"/>
        </a:spcBef>
        <a:spcAft>
          <a:spcPct val="0"/>
        </a:spcAft>
        <a:defRPr sz="8799">
          <a:solidFill>
            <a:schemeClr val="tx1"/>
          </a:solidFill>
          <a:latin typeface="Arial" pitchFamily="2" charset="77"/>
        </a:defRPr>
      </a:lvl7pPr>
      <a:lvl8pPr marL="2742823" algn="l" rtl="0" eaLnBrk="1" fontAlgn="base" hangingPunct="1">
        <a:lnSpc>
          <a:spcPct val="90000"/>
        </a:lnSpc>
        <a:spcBef>
          <a:spcPct val="0"/>
        </a:spcBef>
        <a:spcAft>
          <a:spcPct val="0"/>
        </a:spcAft>
        <a:defRPr sz="8799">
          <a:solidFill>
            <a:schemeClr val="tx1"/>
          </a:solidFill>
          <a:latin typeface="Arial" pitchFamily="2" charset="77"/>
        </a:defRPr>
      </a:lvl8pPr>
      <a:lvl9pPr marL="3657097" algn="l" rtl="0" eaLnBrk="1" fontAlgn="base" hangingPunct="1">
        <a:lnSpc>
          <a:spcPct val="90000"/>
        </a:lnSpc>
        <a:spcBef>
          <a:spcPct val="0"/>
        </a:spcBef>
        <a:spcAft>
          <a:spcPct val="0"/>
        </a:spcAft>
        <a:defRPr sz="8799">
          <a:solidFill>
            <a:schemeClr val="tx1"/>
          </a:solidFill>
          <a:latin typeface="Arial" pitchFamily="2" charset="77"/>
        </a:defRPr>
      </a:lvl9pPr>
    </p:titleStyle>
    <p:body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549" rtl="0" eaLnBrk="1" latinLnBrk="0" hangingPunct="1">
        <a:defRPr sz="3600" kern="1200">
          <a:solidFill>
            <a:schemeClr val="tx1"/>
          </a:solidFill>
          <a:latin typeface="+mn-lt"/>
          <a:ea typeface="+mn-ea"/>
          <a:cs typeface="+mn-cs"/>
        </a:defRPr>
      </a:lvl1pPr>
      <a:lvl2pPr marL="914275" algn="l" defTabSz="1828549" rtl="0" eaLnBrk="1" latinLnBrk="0" hangingPunct="1">
        <a:defRPr sz="3600" kern="1200">
          <a:solidFill>
            <a:schemeClr val="tx1"/>
          </a:solidFill>
          <a:latin typeface="+mn-lt"/>
          <a:ea typeface="+mn-ea"/>
          <a:cs typeface="+mn-cs"/>
        </a:defRPr>
      </a:lvl2pPr>
      <a:lvl3pPr marL="1828549" algn="l" defTabSz="1828549" rtl="0" eaLnBrk="1" latinLnBrk="0" hangingPunct="1">
        <a:defRPr sz="3600" kern="1200">
          <a:solidFill>
            <a:schemeClr val="tx1"/>
          </a:solidFill>
          <a:latin typeface="+mn-lt"/>
          <a:ea typeface="+mn-ea"/>
          <a:cs typeface="+mn-cs"/>
        </a:defRPr>
      </a:lvl3pPr>
      <a:lvl4pPr marL="2742823" algn="l" defTabSz="1828549" rtl="0" eaLnBrk="1" latinLnBrk="0" hangingPunct="1">
        <a:defRPr sz="3600" kern="1200">
          <a:solidFill>
            <a:schemeClr val="tx1"/>
          </a:solidFill>
          <a:latin typeface="+mn-lt"/>
          <a:ea typeface="+mn-ea"/>
          <a:cs typeface="+mn-cs"/>
        </a:defRPr>
      </a:lvl4pPr>
      <a:lvl5pPr marL="3657097" algn="l" defTabSz="1828549" rtl="0" eaLnBrk="1" latinLnBrk="0" hangingPunct="1">
        <a:defRPr sz="3600" kern="1200">
          <a:solidFill>
            <a:schemeClr val="tx1"/>
          </a:solidFill>
          <a:latin typeface="+mn-lt"/>
          <a:ea typeface="+mn-ea"/>
          <a:cs typeface="+mn-cs"/>
        </a:defRPr>
      </a:lvl5pPr>
      <a:lvl6pPr marL="4571371" algn="l" defTabSz="1828549" rtl="0" eaLnBrk="1" latinLnBrk="0" hangingPunct="1">
        <a:defRPr sz="3600" kern="1200">
          <a:solidFill>
            <a:schemeClr val="tx1"/>
          </a:solidFill>
          <a:latin typeface="+mn-lt"/>
          <a:ea typeface="+mn-ea"/>
          <a:cs typeface="+mn-cs"/>
        </a:defRPr>
      </a:lvl6pPr>
      <a:lvl7pPr marL="5485646" algn="l" defTabSz="1828549" rtl="0" eaLnBrk="1" latinLnBrk="0" hangingPunct="1">
        <a:defRPr sz="3600" kern="1200">
          <a:solidFill>
            <a:schemeClr val="tx1"/>
          </a:solidFill>
          <a:latin typeface="+mn-lt"/>
          <a:ea typeface="+mn-ea"/>
          <a:cs typeface="+mn-cs"/>
        </a:defRPr>
      </a:lvl7pPr>
      <a:lvl8pPr marL="6399920" algn="l" defTabSz="1828549" rtl="0" eaLnBrk="1" latinLnBrk="0" hangingPunct="1">
        <a:defRPr sz="3600" kern="1200">
          <a:solidFill>
            <a:schemeClr val="tx1"/>
          </a:solidFill>
          <a:latin typeface="+mn-lt"/>
          <a:ea typeface="+mn-ea"/>
          <a:cs typeface="+mn-cs"/>
        </a:defRPr>
      </a:lvl8pPr>
      <a:lvl9pPr marL="7314195" algn="l" defTabSz="182854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56" userDrawn="1">
          <p15:clr>
            <a:srgbClr val="F26B43"/>
          </p15:clr>
        </p15:guide>
        <p15:guide id="3" pos="7424" userDrawn="1">
          <p15:clr>
            <a:srgbClr val="F26B43"/>
          </p15:clr>
        </p15:guide>
        <p15:guide id="5" orient="horz" pos="4066" userDrawn="1">
          <p15:clr>
            <a:srgbClr val="F26B43"/>
          </p15:clr>
        </p15:guide>
        <p15:guide id="6" pos="3908" userDrawn="1">
          <p15:clr>
            <a:srgbClr val="F26B43"/>
          </p15:clr>
        </p15:guide>
        <p15:guide id="7" pos="3772" userDrawn="1">
          <p15:clr>
            <a:srgbClr val="F26B43"/>
          </p15:clr>
        </p15:guide>
        <p15:guide id="9" orient="horz" pos="713" userDrawn="1">
          <p15:clr>
            <a:srgbClr val="F26B43"/>
          </p15:clr>
        </p15:guide>
        <p15:guide id="10" orient="horz" pos="397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C765F1-A9E4-49EC-BE11-E84B1242A7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691643-98E0-458C-810E-4BABA8D9C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F69FFE-90CB-41AA-9BAA-3DE82D8098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8FD30-50BF-44F4-A678-5D5009B6CB03}" type="datetimeFigureOut">
              <a:rPr lang="en-GB" smtClean="0"/>
              <a:t>25/07/2024</a:t>
            </a:fld>
            <a:endParaRPr lang="en-GB"/>
          </a:p>
        </p:txBody>
      </p:sp>
      <p:sp>
        <p:nvSpPr>
          <p:cNvPr id="5" name="Footer Placeholder 4">
            <a:extLst>
              <a:ext uri="{FF2B5EF4-FFF2-40B4-BE49-F238E27FC236}">
                <a16:creationId xmlns:a16="http://schemas.microsoft.com/office/drawing/2014/main" id="{391C9188-9C26-4786-AB43-5122495FC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99AD88-C712-412A-9D43-5E524EB58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B6A6A-4367-4870-93DA-6D6C7E45F69C}" type="slidenum">
              <a:rPr lang="en-GB" smtClean="0"/>
              <a:t>‹#›</a:t>
            </a:fld>
            <a:endParaRPr lang="en-GB"/>
          </a:p>
        </p:txBody>
      </p:sp>
    </p:spTree>
    <p:extLst>
      <p:ext uri="{BB962C8B-B14F-4D97-AF65-F5344CB8AC3E}">
        <p14:creationId xmlns:p14="http://schemas.microsoft.com/office/powerpoint/2010/main" val="3425328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400" kern="1200">
          <a:solidFill>
            <a:srgbClr val="FFAA4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0253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C765F1-A9E4-49EC-BE11-E84B1242A705}"/>
              </a:ext>
            </a:extLst>
          </p:cNvPr>
          <p:cNvSpPr>
            <a:spLocks noGrp="1"/>
          </p:cNvSpPr>
          <p:nvPr>
            <p:ph type="title"/>
          </p:nvPr>
        </p:nvSpPr>
        <p:spPr>
          <a:xfrm>
            <a:off x="838200" y="659219"/>
            <a:ext cx="10515600" cy="611735"/>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691643-98E0-458C-810E-4BABA8D9CF0A}"/>
              </a:ext>
            </a:extLst>
          </p:cNvPr>
          <p:cNvSpPr>
            <a:spLocks noGrp="1"/>
          </p:cNvSpPr>
          <p:nvPr>
            <p:ph type="body" idx="1"/>
          </p:nvPr>
        </p:nvSpPr>
        <p:spPr>
          <a:xfrm>
            <a:off x="838200" y="1270954"/>
            <a:ext cx="10515600" cy="4351338"/>
          </a:xfrm>
          <a:prstGeom prst="rect">
            <a:avLst/>
          </a:prstGeom>
        </p:spPr>
        <p:txBody>
          <a:bodyPr vert="horz" lIns="91440" tIns="45720" rIns="91440" bIns="45720" rtlCol="0">
            <a:noAutofit/>
          </a:bodyPr>
          <a:lstStyle/>
          <a:p>
            <a:pPr lvl="0"/>
            <a:r>
              <a:rPr lang="en-US"/>
              <a:t>Click to edit Master text style</a:t>
            </a:r>
          </a:p>
        </p:txBody>
      </p:sp>
      <p:sp>
        <p:nvSpPr>
          <p:cNvPr id="8" name="Rectangle 7">
            <a:extLst>
              <a:ext uri="{FF2B5EF4-FFF2-40B4-BE49-F238E27FC236}">
                <a16:creationId xmlns:a16="http://schemas.microsoft.com/office/drawing/2014/main" id="{0D1C4D28-7518-4171-91F6-5EF6F5DC1854}"/>
              </a:ext>
            </a:extLst>
          </p:cNvPr>
          <p:cNvSpPr/>
          <p:nvPr userDrawn="1"/>
        </p:nvSpPr>
        <p:spPr>
          <a:xfrm>
            <a:off x="4795284" y="6166102"/>
            <a:ext cx="2626242" cy="59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D876B3D4-A753-BE32-0012-DA69BB8B900A}"/>
              </a:ext>
            </a:extLst>
          </p:cNvPr>
          <p:cNvGrpSpPr/>
          <p:nvPr userDrawn="1"/>
        </p:nvGrpSpPr>
        <p:grpSpPr>
          <a:xfrm>
            <a:off x="401399" y="396240"/>
            <a:ext cx="11389203" cy="6065520"/>
            <a:chOff x="401399" y="396240"/>
            <a:chExt cx="11389203" cy="6065520"/>
          </a:xfrm>
        </p:grpSpPr>
        <p:cxnSp>
          <p:nvCxnSpPr>
            <p:cNvPr id="10" name="Straight Connector 9">
              <a:extLst>
                <a:ext uri="{FF2B5EF4-FFF2-40B4-BE49-F238E27FC236}">
                  <a16:creationId xmlns:a16="http://schemas.microsoft.com/office/drawing/2014/main" id="{16AA89D8-42B0-71DA-9270-6935D621A362}"/>
                </a:ext>
              </a:extLst>
            </p:cNvPr>
            <p:cNvCxnSpPr>
              <a:cxnSpLocks/>
            </p:cNvCxnSpPr>
            <p:nvPr/>
          </p:nvCxnSpPr>
          <p:spPr>
            <a:xfrm>
              <a:off x="401399" y="396240"/>
              <a:ext cx="0" cy="6065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A621DC-E535-B112-FBB7-016C8A08D79D}"/>
                </a:ext>
              </a:extLst>
            </p:cNvPr>
            <p:cNvCxnSpPr>
              <a:cxnSpLocks/>
            </p:cNvCxnSpPr>
            <p:nvPr/>
          </p:nvCxnSpPr>
          <p:spPr>
            <a:xfrm>
              <a:off x="11790602" y="396240"/>
              <a:ext cx="0" cy="6037580"/>
            </a:xfrm>
            <a:prstGeom prst="line">
              <a:avLst/>
            </a:prstGeom>
            <a:ln w="1905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B4F384-FEBE-AAC6-489A-B82B8087A383}"/>
                </a:ext>
              </a:extLst>
            </p:cNvPr>
            <p:cNvCxnSpPr>
              <a:cxnSpLocks/>
            </p:cNvCxnSpPr>
            <p:nvPr/>
          </p:nvCxnSpPr>
          <p:spPr>
            <a:xfrm>
              <a:off x="401399" y="396240"/>
              <a:ext cx="11389203" cy="0"/>
            </a:xfrm>
            <a:prstGeom prst="line">
              <a:avLst/>
            </a:prstGeom>
            <a:ln w="1905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315B69-FD92-7B5D-C117-F6A0BEDA188C}"/>
                </a:ext>
              </a:extLst>
            </p:cNvPr>
            <p:cNvCxnSpPr>
              <a:cxnSpLocks/>
            </p:cNvCxnSpPr>
            <p:nvPr/>
          </p:nvCxnSpPr>
          <p:spPr>
            <a:xfrm>
              <a:off x="401399" y="6461760"/>
              <a:ext cx="3960000" cy="0"/>
            </a:xfrm>
            <a:prstGeom prst="line">
              <a:avLst/>
            </a:prstGeom>
            <a:ln w="1905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4E21BC-29C8-DC36-9E73-B1A3CECCA535}"/>
                </a:ext>
              </a:extLst>
            </p:cNvPr>
            <p:cNvCxnSpPr>
              <a:cxnSpLocks/>
            </p:cNvCxnSpPr>
            <p:nvPr/>
          </p:nvCxnSpPr>
          <p:spPr>
            <a:xfrm>
              <a:off x="7830602" y="6433820"/>
              <a:ext cx="3960000" cy="0"/>
            </a:xfrm>
            <a:prstGeom prst="line">
              <a:avLst/>
            </a:prstGeom>
            <a:ln w="19050" cap="sq">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0C49B783-E84F-DFF6-7FB3-3E02EB2935E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770475" y="6230017"/>
            <a:ext cx="2595600" cy="513892"/>
          </a:xfrm>
          <a:prstGeom prst="rect">
            <a:avLst/>
          </a:prstGeom>
        </p:spPr>
      </p:pic>
    </p:spTree>
    <p:extLst>
      <p:ext uri="{BB962C8B-B14F-4D97-AF65-F5344CB8AC3E}">
        <p14:creationId xmlns:p14="http://schemas.microsoft.com/office/powerpoint/2010/main" val="168764142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972" r:id="rId4"/>
    <p:sldLayoutId id="2147483973"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2400" kern="1200">
          <a:solidFill>
            <a:srgbClr val="FFAA4D"/>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6.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6.pn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8.png"/><Relationship Id="rId7"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4.png"/><Relationship Id="rId1" Type="http://schemas.openxmlformats.org/officeDocument/2006/relationships/slideLayout" Target="../slideLayouts/slideLayout19.xml"/><Relationship Id="rId5" Type="http://schemas.openxmlformats.org/officeDocument/2006/relationships/image" Target="../media/image109.png"/><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102.xml"/><Relationship Id="rId5" Type="http://schemas.openxmlformats.org/officeDocument/2006/relationships/image" Target="../media/image101.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3" Type="http://schemas.openxmlformats.org/officeDocument/2006/relationships/image" Target="../media/image114.png"/><Relationship Id="rId7" Type="http://schemas.openxmlformats.org/officeDocument/2006/relationships/image" Target="../media/image116.svg"/><Relationship Id="rId12"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165.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01.png"/><Relationship Id="rId15" Type="http://schemas.openxmlformats.org/officeDocument/2006/relationships/image" Target="../media/image124.png"/><Relationship Id="rId10" Type="http://schemas.openxmlformats.org/officeDocument/2006/relationships/image" Target="../media/image119.png"/><Relationship Id="rId4" Type="http://schemas.microsoft.com/office/2007/relationships/hdphoto" Target="../media/hdphoto14.wdp"/><Relationship Id="rId9" Type="http://schemas.openxmlformats.org/officeDocument/2006/relationships/image" Target="../media/image118.svg"/><Relationship Id="rId14" Type="http://schemas.openxmlformats.org/officeDocument/2006/relationships/image" Target="../media/image123.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6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02.xml"/><Relationship Id="rId5" Type="http://schemas.openxmlformats.org/officeDocument/2006/relationships/image" Target="../media/image101.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6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16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6.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169.xml"/><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173.xml"/><Relationship Id="rId5" Type="http://schemas.openxmlformats.org/officeDocument/2006/relationships/image" Target="../media/image101.png"/><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168.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3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176.xml"/><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1.xml"/><Relationship Id="rId1" Type="http://schemas.openxmlformats.org/officeDocument/2006/relationships/slideLayout" Target="../slideLayouts/slideLayout168.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9.xml"/></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4.xml"/><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3" Type="http://schemas.openxmlformats.org/officeDocument/2006/relationships/hyperlink" Target="https://www.som.org.uk/sites/som.org.uk/files/Occupational%20health%20-%20the%20value%20proposition.pd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4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svg"/><Relationship Id="rId3" Type="http://schemas.openxmlformats.org/officeDocument/2006/relationships/image" Target="../media/image114.png"/><Relationship Id="rId7" Type="http://schemas.openxmlformats.org/officeDocument/2006/relationships/image" Target="../media/image151.svg"/><Relationship Id="rId12" Type="http://schemas.openxmlformats.org/officeDocument/2006/relationships/image" Target="../media/image156.png"/><Relationship Id="rId2" Type="http://schemas.openxmlformats.org/officeDocument/2006/relationships/notesSlide" Target="../notesSlides/notesSlide35.xml"/><Relationship Id="rId1" Type="http://schemas.openxmlformats.org/officeDocument/2006/relationships/slideLayout" Target="../slideLayouts/slideLayout168.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01.png"/><Relationship Id="rId10" Type="http://schemas.openxmlformats.org/officeDocument/2006/relationships/image" Target="../media/image154.png"/><Relationship Id="rId4" Type="http://schemas.microsoft.com/office/2007/relationships/hdphoto" Target="../media/hdphoto14.wdp"/><Relationship Id="rId9" Type="http://schemas.openxmlformats.org/officeDocument/2006/relationships/image" Target="../media/image153.svg"/></Relationships>
</file>

<file path=ppt/slides/_rels/slide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6.xml"/><Relationship Id="rId1" Type="http://schemas.openxmlformats.org/officeDocument/2006/relationships/slideLayout" Target="../slideLayouts/slideLayout102.xml"/><Relationship Id="rId4" Type="http://schemas.openxmlformats.org/officeDocument/2006/relationships/image" Target="../media/image1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6.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724F-5D20-60B1-5006-374145A3A8F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1AA7BFA-6BA0-D849-8383-B5BF82BD0A18}"/>
              </a:ext>
            </a:extLst>
          </p:cNvPr>
          <p:cNvSpPr>
            <a:spLocks noGrp="1"/>
          </p:cNvSpPr>
          <p:nvPr>
            <p:ph type="subTitle" idx="1"/>
          </p:nvPr>
        </p:nvSpPr>
        <p:spPr/>
        <p:txBody>
          <a:bodyPr/>
          <a:lstStyle/>
          <a:p>
            <a:endParaRPr lang="en-GB"/>
          </a:p>
        </p:txBody>
      </p:sp>
      <p:pic>
        <p:nvPicPr>
          <p:cNvPr id="5" name="Picture 4" descr="A close-up of a welding mask&#10;&#10;Description automatically generated">
            <a:extLst>
              <a:ext uri="{FF2B5EF4-FFF2-40B4-BE49-F238E27FC236}">
                <a16:creationId xmlns:a16="http://schemas.microsoft.com/office/drawing/2014/main" id="{16520882-EFA8-1F21-7525-141D6E81A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 y="0"/>
            <a:ext cx="12192000" cy="6858000"/>
          </a:xfrm>
          <a:prstGeom prst="rect">
            <a:avLst/>
          </a:prstGeom>
        </p:spPr>
      </p:pic>
      <p:sp>
        <p:nvSpPr>
          <p:cNvPr id="8" name="TextBox 7">
            <a:extLst>
              <a:ext uri="{FF2B5EF4-FFF2-40B4-BE49-F238E27FC236}">
                <a16:creationId xmlns:a16="http://schemas.microsoft.com/office/drawing/2014/main" id="{82847F5F-B71E-1072-3E3A-5AB42B74F25C}"/>
              </a:ext>
            </a:extLst>
          </p:cNvPr>
          <p:cNvSpPr txBox="1"/>
          <p:nvPr/>
        </p:nvSpPr>
        <p:spPr>
          <a:xfrm>
            <a:off x="1099975" y="324222"/>
            <a:ext cx="10725750" cy="1846659"/>
          </a:xfrm>
          <a:prstGeom prst="rect">
            <a:avLst/>
          </a:prstGeom>
          <a:noFill/>
        </p:spPr>
        <p:txBody>
          <a:bodyPr wrap="square" rtlCol="0">
            <a:spAutoFit/>
          </a:bodyPr>
          <a:lstStyle/>
          <a:p>
            <a:r>
              <a:rPr lang="en-GB" sz="6000" b="1" dirty="0">
                <a:ln w="10160">
                  <a:solidFill>
                    <a:schemeClr val="bg2">
                      <a:lumMod val="50000"/>
                    </a:schemeClr>
                  </a:solidFill>
                  <a:prstDash val="solid"/>
                </a:ln>
                <a:solidFill>
                  <a:srgbClr val="FFFFFF"/>
                </a:solidFill>
                <a:effectLst>
                  <a:outerShdw blurRad="38100" dist="22860" dir="5400000" algn="tl" rotWithShape="0">
                    <a:srgbClr val="000000">
                      <a:alpha val="30000"/>
                    </a:srgbClr>
                  </a:outerShdw>
                </a:effectLst>
              </a:rPr>
              <a:t>Session 4 </a:t>
            </a:r>
          </a:p>
          <a:p>
            <a:r>
              <a:rPr lang="en-GB" sz="5400" b="1" dirty="0">
                <a:ln w="10160">
                  <a:solidFill>
                    <a:schemeClr val="bg2">
                      <a:lumMod val="50000"/>
                    </a:schemeClr>
                  </a:solidFill>
                  <a:prstDash val="solid"/>
                </a:ln>
                <a:solidFill>
                  <a:srgbClr val="FFFFFF"/>
                </a:solidFill>
                <a:effectLst>
                  <a:outerShdw blurRad="38100" dist="22860" dir="5400000" algn="tl" rotWithShape="0">
                    <a:srgbClr val="000000">
                      <a:alpha val="30000"/>
                    </a:srgbClr>
                  </a:outerShdw>
                </a:effectLst>
              </a:rPr>
              <a:t>Future challenges</a:t>
            </a:r>
          </a:p>
        </p:txBody>
      </p:sp>
    </p:spTree>
    <p:extLst>
      <p:ext uri="{BB962C8B-B14F-4D97-AF65-F5344CB8AC3E}">
        <p14:creationId xmlns:p14="http://schemas.microsoft.com/office/powerpoint/2010/main" val="1299181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1919536" y="188640"/>
            <a:ext cx="8208912" cy="4533164"/>
          </a:xfrm>
          <a:prstGeom prst="rect">
            <a:avLst/>
          </a:prstGeom>
          <a:noFill/>
        </p:spPr>
        <p:txBody>
          <a:bodyPr wrap="square">
            <a:spAutoFit/>
          </a:bodyPr>
          <a:lstStyle/>
          <a:p>
            <a:pPr>
              <a:lnSpc>
                <a:spcPct val="107000"/>
              </a:lnSpc>
              <a:spcAft>
                <a:spcPts val="600"/>
              </a:spcAft>
            </a:pPr>
            <a:r>
              <a:rPr lang="en-GB" sz="2800" b="1" kern="100" dirty="0">
                <a:latin typeface="Arial" panose="020B0604020202020204" pitchFamily="34" charset="0"/>
                <a:ea typeface="Aptos" panose="020B0004020202020204" pitchFamily="34" charset="0"/>
                <a:cs typeface="Arial" panose="020B0604020202020204" pitchFamily="34" charset="0"/>
              </a:rPr>
              <a:t>1	What health and wellbeing services have you bought recently or are looking to buy? </a:t>
            </a:r>
          </a:p>
          <a:p>
            <a:pPr>
              <a:lnSpc>
                <a:spcPct val="107000"/>
              </a:lnSpc>
              <a:spcAft>
                <a:spcPts val="600"/>
              </a:spcAft>
            </a:pPr>
            <a:endParaRPr lang="en-GB" sz="2100" b="1" kern="100" dirty="0">
              <a:latin typeface="Arial" panose="020B0604020202020204" pitchFamily="34" charset="0"/>
              <a:ea typeface="Aptos" panose="020B0004020202020204" pitchFamily="34" charset="0"/>
              <a:cs typeface="Arial" panose="020B0604020202020204" pitchFamily="34" charset="0"/>
            </a:endParaRPr>
          </a:p>
          <a:p>
            <a:pPr marL="214313" indent="-214313">
              <a:lnSpc>
                <a:spcPct val="107000"/>
              </a:lnSpc>
              <a:spcAft>
                <a:spcPts val="600"/>
              </a:spcAft>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Digital / app-based products </a:t>
            </a:r>
            <a:r>
              <a:rPr lang="en-GB" sz="1800" kern="100" dirty="0" err="1">
                <a:latin typeface="Arial" panose="020B0604020202020204" pitchFamily="34" charset="0"/>
                <a:ea typeface="Aptos" panose="020B0004020202020204" pitchFamily="34" charset="0"/>
                <a:cs typeface="Arial" panose="020B0604020202020204" pitchFamily="34" charset="0"/>
              </a:rPr>
              <a:t>e.g</a:t>
            </a:r>
            <a:r>
              <a:rPr lang="en-GB" sz="1800" kern="100" dirty="0">
                <a:latin typeface="Arial" panose="020B0604020202020204" pitchFamily="34" charset="0"/>
                <a:ea typeface="Aptos" panose="020B0004020202020204" pitchFamily="34" charset="0"/>
                <a:cs typeface="Arial" panose="020B0604020202020204" pitchFamily="34" charset="0"/>
              </a:rPr>
              <a:t> for mental health and wellbeing</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Health promotion activities e.g. fitness programmes/healthy eating initiatives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Health surveillance / Health screening </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Case management services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Occupational health </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EAP services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Wellbeing/ Stress awareness training</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Psychosocial/ stress risk assessments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Data monitoring platform</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Wellbeing survey</a:t>
            </a:r>
          </a:p>
        </p:txBody>
      </p:sp>
    </p:spTree>
    <p:extLst>
      <p:ext uri="{BB962C8B-B14F-4D97-AF65-F5344CB8AC3E}">
        <p14:creationId xmlns:p14="http://schemas.microsoft.com/office/powerpoint/2010/main" val="2126544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3213945F-1519-ED1F-8B7D-8F76A5E42878}"/>
              </a:ext>
            </a:extLst>
          </p:cNvPr>
          <p:cNvSpPr txBox="1"/>
          <p:nvPr/>
        </p:nvSpPr>
        <p:spPr>
          <a:xfrm>
            <a:off x="4385073" y="-6878125"/>
            <a:ext cx="3436143" cy="1823576"/>
          </a:xfrm>
          <a:prstGeom prst="rect">
            <a:avLst/>
          </a:prstGeom>
          <a:noFill/>
        </p:spPr>
        <p:txBody>
          <a:bodyPr wrap="square">
            <a:spAutoFit/>
          </a:bodyPr>
          <a:lstStyle/>
          <a:p>
            <a:pPr lvl="1">
              <a:buFont typeface="Wingdings" pitchFamily="2" charset="2"/>
              <a:buChar char="§"/>
            </a:pPr>
            <a:r>
              <a:rPr lang="en-GB" sz="750" dirty="0"/>
              <a:t>Prevention and management of work-related ill health, occupational diseases and injuries and the protection of health of people at work;  </a:t>
            </a:r>
          </a:p>
          <a:p>
            <a:pPr lvl="1">
              <a:buFont typeface="Wingdings" pitchFamily="2" charset="2"/>
              <a:buChar char="§"/>
            </a:pPr>
            <a:r>
              <a:rPr lang="en-GB" sz="750" dirty="0"/>
              <a:t>The relief of those in need due to ill-health, disease, injury or disability by supporting them to keep in work or assist them to get into work  </a:t>
            </a:r>
          </a:p>
          <a:p>
            <a:pPr lvl="1">
              <a:buFont typeface="Wingdings" pitchFamily="2" charset="2"/>
              <a:buChar char="§"/>
            </a:pPr>
            <a:r>
              <a:rPr lang="en-GB" sz="750" dirty="0"/>
              <a:t>Advancing education, including the promotion and stimulation of research in the field of occupational health and medicine and </a:t>
            </a:r>
            <a:r>
              <a:rPr lang="en-GB" sz="750" dirty="0" err="1"/>
              <a:t>reated</a:t>
            </a:r>
            <a:r>
              <a:rPr lang="en-GB" sz="750" dirty="0"/>
              <a:t> environmental issues, in particular by the publication of such research and the provision of guidance and advice on occupational health and medicine and environmental health issues</a:t>
            </a:r>
          </a:p>
          <a:p>
            <a:endParaRPr lang="en-GB" sz="750" dirty="0"/>
          </a:p>
          <a:p>
            <a:r>
              <a:rPr lang="en-GB" sz="75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2207568" y="144515"/>
            <a:ext cx="7886614" cy="3084306"/>
          </a:xfrm>
          <a:prstGeom prst="rect">
            <a:avLst/>
          </a:prstGeom>
          <a:noFill/>
        </p:spPr>
        <p:txBody>
          <a:bodyPr wrap="square">
            <a:spAutoFit/>
          </a:bodyPr>
          <a:lstStyle/>
          <a:p>
            <a:pPr>
              <a:lnSpc>
                <a:spcPct val="107000"/>
              </a:lnSpc>
              <a:spcAft>
                <a:spcPts val="600"/>
              </a:spcAft>
            </a:pPr>
            <a:r>
              <a:rPr lang="en-GB" sz="2000" b="1" kern="100" dirty="0">
                <a:latin typeface="Arial" panose="020B0604020202020204" pitchFamily="34" charset="0"/>
                <a:ea typeface="Aptos" panose="020B0004020202020204" pitchFamily="34" charset="0"/>
                <a:cs typeface="Arial" panose="020B0604020202020204" pitchFamily="34" charset="0"/>
              </a:rPr>
              <a:t>2	Who within your organisation is primarily responsible for approving the purchase of wellbeing products or services? </a:t>
            </a:r>
          </a:p>
          <a:p>
            <a:pPr>
              <a:lnSpc>
                <a:spcPct val="107000"/>
              </a:lnSpc>
              <a:spcAft>
                <a:spcPts val="600"/>
              </a:spcAft>
            </a:pPr>
            <a:endParaRPr lang="en-GB" sz="2100" b="1" kern="100" dirty="0">
              <a:latin typeface="Arial" panose="020B0604020202020204" pitchFamily="34" charset="0"/>
              <a:ea typeface="Aptos" panose="020B0004020202020204" pitchFamily="34" charset="0"/>
              <a:cs typeface="Arial" panose="020B0604020202020204" pitchFamily="34" charset="0"/>
            </a:endParaRP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Occupational Health</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Human Resources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Finance </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Executive</a:t>
            </a:r>
          </a:p>
          <a:p>
            <a:pPr>
              <a:lnSpc>
                <a:spcPct val="107000"/>
              </a:lnSpc>
              <a:spcAft>
                <a:spcPts val="600"/>
              </a:spcAft>
            </a:pPr>
            <a:endParaRPr lang="en-GB" sz="18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Other?</a:t>
            </a:r>
          </a:p>
        </p:txBody>
      </p:sp>
    </p:spTree>
    <p:extLst>
      <p:ext uri="{BB962C8B-B14F-4D97-AF65-F5344CB8AC3E}">
        <p14:creationId xmlns:p14="http://schemas.microsoft.com/office/powerpoint/2010/main" val="28649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2063553" y="285811"/>
            <a:ext cx="7992887" cy="4313745"/>
          </a:xfrm>
          <a:prstGeom prst="rect">
            <a:avLst/>
          </a:prstGeom>
          <a:noFill/>
        </p:spPr>
        <p:txBody>
          <a:bodyPr wrap="square">
            <a:spAutoFit/>
          </a:bodyPr>
          <a:lstStyle/>
          <a:p>
            <a:pPr>
              <a:lnSpc>
                <a:spcPct val="107000"/>
              </a:lnSpc>
              <a:spcAft>
                <a:spcPts val="600"/>
              </a:spcAft>
            </a:pPr>
            <a:r>
              <a:rPr lang="en-GB" sz="2800" b="1" kern="100" dirty="0">
                <a:latin typeface="Aptos" panose="020B0004020202020204" pitchFamily="34" charset="0"/>
                <a:ea typeface="Aptos" panose="020B0004020202020204" pitchFamily="34" charset="0"/>
                <a:cs typeface="Times New Roman" panose="02020603050405020304" pitchFamily="18" charset="0"/>
              </a:rPr>
              <a:t>3	What information is used to make buying decisions?</a:t>
            </a:r>
          </a:p>
          <a:p>
            <a:pPr>
              <a:lnSpc>
                <a:spcPct val="107000"/>
              </a:lnSpc>
              <a:spcAft>
                <a:spcPts val="600"/>
              </a:spcAft>
            </a:pPr>
            <a:endParaRPr lang="en-GB" sz="210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Existing  data e.g. absence or employee survey data</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Staff consultation</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Mapping of needs against established frameworks  </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Knowledge gained (e.g. through research, conferences, LinkedIn)</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Employee complaints</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Legislative/audit recommendations</a:t>
            </a:r>
          </a:p>
          <a:p>
            <a:pPr marL="257175" indent="-257175">
              <a:lnSpc>
                <a:spcPct val="107000"/>
              </a:lnSpc>
              <a:spcAft>
                <a:spcPts val="600"/>
              </a:spcAft>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The company’s own data?  If so, what?</a:t>
            </a:r>
          </a:p>
          <a:p>
            <a:pPr marL="257175" indent="-257175">
              <a:lnSpc>
                <a:spcPct val="107000"/>
              </a:lnSpc>
              <a:spcAft>
                <a:spcPts val="600"/>
              </a:spcAft>
              <a:buFont typeface="Symbol" panose="05050102010706020507" pitchFamily="18" charset="2"/>
              <a:buChar char=""/>
            </a:pPr>
            <a:endParaRPr lang="en-GB" sz="18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Other?</a:t>
            </a:r>
          </a:p>
        </p:txBody>
      </p:sp>
    </p:spTree>
    <p:extLst>
      <p:ext uri="{BB962C8B-B14F-4D97-AF65-F5344CB8AC3E}">
        <p14:creationId xmlns:p14="http://schemas.microsoft.com/office/powerpoint/2010/main" val="4160292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2680730" y="29761"/>
            <a:ext cx="7231694" cy="5526641"/>
          </a:xfrm>
          <a:prstGeom prst="rect">
            <a:avLst/>
          </a:prstGeom>
          <a:noFill/>
        </p:spPr>
        <p:txBody>
          <a:bodyPr wrap="square">
            <a:spAutoFit/>
          </a:bodyPr>
          <a:lstStyle/>
          <a:p>
            <a:pPr marL="385763" indent="-385763">
              <a:lnSpc>
                <a:spcPct val="107000"/>
              </a:lnSpc>
              <a:spcAft>
                <a:spcPts val="600"/>
              </a:spcAft>
              <a:buAutoNum type="arabicPlain" startAt="4"/>
            </a:pPr>
            <a:r>
              <a:rPr lang="en-GB" sz="2800" b="1" kern="100" dirty="0">
                <a:latin typeface="Aptos" panose="020B0004020202020204" pitchFamily="34" charset="0"/>
                <a:ea typeface="Aptos" panose="020B0004020202020204" pitchFamily="34" charset="0"/>
                <a:cs typeface="Times New Roman" panose="02020603050405020304" pitchFamily="18" charset="0"/>
              </a:rPr>
              <a:t>How important are the following in your decisions to buy wellbeing  services?</a:t>
            </a:r>
          </a:p>
          <a:p>
            <a:pPr marL="257175" indent="-257175">
              <a:lnSpc>
                <a:spcPct val="107000"/>
              </a:lnSpc>
              <a:buFont typeface="Symbol" panose="05050102010706020507" pitchFamily="18" charset="2"/>
              <a:buChar char=""/>
            </a:pPr>
            <a:endParaRPr lang="en-GB" sz="1800" kern="100" dirty="0">
              <a:latin typeface="Arial" panose="020B0604020202020204" pitchFamily="34" charset="0"/>
              <a:ea typeface="Aptos" panose="020B0004020202020204" pitchFamily="34" charset="0"/>
              <a:cs typeface="Arial" panose="020B0604020202020204" pitchFamily="34" charset="0"/>
            </a:endParaRP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Evidence-base</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Potential return on investment</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Credibility/ authority and experience of the person/ company delivery the service</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Experience in sector</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Recommendation/reputation</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Ease of purchase</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Price</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Adaptability/ tailoring of the content to our organisations needs </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Level of support provided</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Convenient access to data to monitor usage </a:t>
            </a:r>
          </a:p>
          <a:p>
            <a:pPr marL="257175" indent="-257175">
              <a:lnSpc>
                <a:spcPct val="107000"/>
              </a:lnSpc>
              <a:buFont typeface="Symbol" panose="05050102010706020507" pitchFamily="18" charset="2"/>
              <a:buChar char=""/>
            </a:pPr>
            <a:r>
              <a:rPr lang="en-GB" sz="1800" kern="100" dirty="0">
                <a:latin typeface="Arial" panose="020B0604020202020204" pitchFamily="34" charset="0"/>
                <a:ea typeface="Aptos" panose="020B0004020202020204" pitchFamily="34" charset="0"/>
                <a:cs typeface="Arial" panose="020B0604020202020204" pitchFamily="34" charset="0"/>
              </a:rPr>
              <a:t>How the product/ service integrates with existing policies/ practices</a:t>
            </a:r>
          </a:p>
          <a:p>
            <a:pPr lvl="0">
              <a:lnSpc>
                <a:spcPct val="107000"/>
              </a:lnSpc>
            </a:pPr>
            <a:r>
              <a:rPr lang="en-GB" sz="1800" kern="100" dirty="0">
                <a:latin typeface="Arial" panose="020B0604020202020204" pitchFamily="34" charset="0"/>
                <a:ea typeface="Aptos" panose="020B0004020202020204" pitchFamily="34" charset="0"/>
                <a:cs typeface="Arial" panose="020B0604020202020204" pitchFamily="34" charset="0"/>
              </a:rPr>
              <a:t>Other?</a:t>
            </a:r>
          </a:p>
          <a:p>
            <a:pPr marL="342900">
              <a:lnSpc>
                <a:spcPct val="107000"/>
              </a:lnSpc>
            </a:pPr>
            <a:r>
              <a:rPr lang="en-GB" sz="1800" kern="100" dirty="0">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795104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6709" y="5445224"/>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3213945F-1519-ED1F-8B7D-8F76A5E42878}"/>
              </a:ext>
            </a:extLst>
          </p:cNvPr>
          <p:cNvSpPr txBox="1"/>
          <p:nvPr/>
        </p:nvSpPr>
        <p:spPr>
          <a:xfrm>
            <a:off x="4385073" y="-6878125"/>
            <a:ext cx="3436143" cy="1823576"/>
          </a:xfrm>
          <a:prstGeom prst="rect">
            <a:avLst/>
          </a:prstGeom>
          <a:noFill/>
        </p:spPr>
        <p:txBody>
          <a:bodyPr wrap="square">
            <a:spAutoFit/>
          </a:bodyPr>
          <a:lstStyle/>
          <a:p>
            <a:pPr lvl="1">
              <a:buFont typeface="Wingdings" pitchFamily="2" charset="2"/>
              <a:buChar char="§"/>
            </a:pPr>
            <a:r>
              <a:rPr lang="en-GB" sz="750" dirty="0"/>
              <a:t>Prevention and management of work-related ill health, occupational diseases and injuries and the protection of health of people at work;  </a:t>
            </a:r>
          </a:p>
          <a:p>
            <a:pPr lvl="1">
              <a:buFont typeface="Wingdings" pitchFamily="2" charset="2"/>
              <a:buChar char="§"/>
            </a:pPr>
            <a:r>
              <a:rPr lang="en-GB" sz="750" dirty="0"/>
              <a:t>The relief of those in need due to ill-health, disease, injury or disability by supporting them to keep in work or assist them to get into work  </a:t>
            </a:r>
          </a:p>
          <a:p>
            <a:pPr lvl="1">
              <a:buFont typeface="Wingdings" pitchFamily="2" charset="2"/>
              <a:buChar char="§"/>
            </a:pPr>
            <a:r>
              <a:rPr lang="en-GB" sz="75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endParaRPr lang="en-GB" sz="750" dirty="0"/>
          </a:p>
          <a:p>
            <a:r>
              <a:rPr lang="en-GB" sz="75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1991545" y="29778"/>
            <a:ext cx="7992887" cy="5318059"/>
          </a:xfrm>
          <a:prstGeom prst="rect">
            <a:avLst/>
          </a:prstGeom>
          <a:noFill/>
        </p:spPr>
        <p:txBody>
          <a:bodyPr wrap="square">
            <a:spAutoFit/>
          </a:bodyPr>
          <a:lstStyle/>
          <a:p>
            <a:pPr marL="385763" indent="-385763">
              <a:lnSpc>
                <a:spcPct val="107000"/>
              </a:lnSpc>
              <a:spcAft>
                <a:spcPts val="600"/>
              </a:spcAft>
              <a:buAutoNum type="arabicPlain" startAt="5"/>
            </a:pPr>
            <a:r>
              <a:rPr lang="en-GB" sz="2800" b="1" kern="100" dirty="0">
                <a:latin typeface="Arial" panose="020B0604020202020204" pitchFamily="34" charset="0"/>
                <a:ea typeface="Aptos" panose="020B0004020202020204" pitchFamily="34" charset="0"/>
                <a:cs typeface="Arial" panose="020B0604020202020204" pitchFamily="34" charset="0"/>
              </a:rPr>
              <a:t>How does you measure the effectiveness and ROI of wellbeing programs?</a:t>
            </a:r>
          </a:p>
          <a:p>
            <a:pPr>
              <a:lnSpc>
                <a:spcPct val="107000"/>
              </a:lnSpc>
              <a:spcAft>
                <a:spcPts val="600"/>
              </a:spcAft>
            </a:pPr>
            <a:endParaRPr lang="en-GB" sz="2800" b="1" kern="100" dirty="0">
              <a:latin typeface="Arial" panose="020B0604020202020204" pitchFamily="34" charset="0"/>
              <a:ea typeface="Aptos" panose="020B0004020202020204" pitchFamily="34" charset="0"/>
              <a:cs typeface="Arial" panose="020B0604020202020204" pitchFamily="34" charset="0"/>
            </a:endParaRPr>
          </a:p>
          <a:p>
            <a:pPr marL="285750" indent="-285750">
              <a:lnSpc>
                <a:spcPct val="107000"/>
              </a:lnSpc>
              <a:spcAft>
                <a:spcPts val="600"/>
              </a:spcAft>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Employee feedback on the quality of training/intervention/consultation collected immediately afterwards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Employee questionnaires (such as survey data) well after the training/intervention/consultation (e.g. 3 months, 6 months)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Absenteeism rates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Presenteeism rates </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Employee retention rates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Health risk assessments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Utilisation/attendance rates in wellness activities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Cost savings related to healthcare expenses</a:t>
            </a:r>
          </a:p>
          <a:p>
            <a:pPr>
              <a:lnSpc>
                <a:spcPct val="107000"/>
              </a:lnSpc>
              <a:spcAft>
                <a:spcPts val="600"/>
              </a:spcAft>
            </a:pPr>
            <a:endParaRPr lang="en-GB" sz="18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Other ? </a:t>
            </a:r>
          </a:p>
        </p:txBody>
      </p:sp>
    </p:spTree>
    <p:extLst>
      <p:ext uri="{BB962C8B-B14F-4D97-AF65-F5344CB8AC3E}">
        <p14:creationId xmlns:p14="http://schemas.microsoft.com/office/powerpoint/2010/main" val="3403683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3213945F-1519-ED1F-8B7D-8F76A5E42878}"/>
              </a:ext>
            </a:extLst>
          </p:cNvPr>
          <p:cNvSpPr txBox="1"/>
          <p:nvPr/>
        </p:nvSpPr>
        <p:spPr>
          <a:xfrm>
            <a:off x="4385073" y="-6878125"/>
            <a:ext cx="3436143" cy="1823576"/>
          </a:xfrm>
          <a:prstGeom prst="rect">
            <a:avLst/>
          </a:prstGeom>
          <a:noFill/>
        </p:spPr>
        <p:txBody>
          <a:bodyPr wrap="square">
            <a:spAutoFit/>
          </a:bodyPr>
          <a:lstStyle/>
          <a:p>
            <a:pPr lvl="1">
              <a:buFont typeface="Wingdings" pitchFamily="2" charset="2"/>
              <a:buChar char="§"/>
            </a:pPr>
            <a:r>
              <a:rPr lang="en-GB" sz="750" dirty="0"/>
              <a:t>Prevention and management of work-related ill health, occupational diseases and injuries and the protection of health of people at work;  </a:t>
            </a:r>
          </a:p>
          <a:p>
            <a:pPr lvl="1">
              <a:buFont typeface="Wingdings" pitchFamily="2" charset="2"/>
              <a:buChar char="§"/>
            </a:pPr>
            <a:r>
              <a:rPr lang="en-GB" sz="750" dirty="0"/>
              <a:t>The relief of those in need due to ill-health, disease, injury or disability by supporting them to keep in work or assist them to get into work  </a:t>
            </a:r>
          </a:p>
          <a:p>
            <a:pPr lvl="1">
              <a:buFont typeface="Wingdings" pitchFamily="2" charset="2"/>
              <a:buChar char="§"/>
            </a:pPr>
            <a:r>
              <a:rPr lang="en-GB" sz="75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endParaRPr lang="en-GB" sz="750" dirty="0"/>
          </a:p>
          <a:p>
            <a:r>
              <a:rPr lang="en-GB" sz="75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2063552" y="44624"/>
            <a:ext cx="7632848" cy="4944752"/>
          </a:xfrm>
          <a:prstGeom prst="rect">
            <a:avLst/>
          </a:prstGeom>
          <a:noFill/>
        </p:spPr>
        <p:txBody>
          <a:bodyPr wrap="square">
            <a:spAutoFit/>
          </a:bodyPr>
          <a:lstStyle/>
          <a:p>
            <a:pPr marL="385763" indent="-385763">
              <a:lnSpc>
                <a:spcPct val="107000"/>
              </a:lnSpc>
              <a:spcAft>
                <a:spcPts val="600"/>
              </a:spcAft>
              <a:buAutoNum type="arabicPlain" startAt="6"/>
            </a:pPr>
            <a:r>
              <a:rPr lang="en-GB" sz="2800" b="1" kern="100" dirty="0">
                <a:latin typeface="Arial" panose="020B0604020202020204" pitchFamily="34" charset="0"/>
                <a:ea typeface="Aptos" panose="020B0004020202020204" pitchFamily="34" charset="0"/>
                <a:cs typeface="Arial" panose="020B0604020202020204" pitchFamily="34" charset="0"/>
              </a:rPr>
              <a:t>What are the challenges you face when evaluating new wellbeing services? </a:t>
            </a:r>
          </a:p>
          <a:p>
            <a:pPr>
              <a:lnSpc>
                <a:spcPct val="107000"/>
              </a:lnSpc>
              <a:spcAft>
                <a:spcPts val="600"/>
              </a:spcAft>
            </a:pPr>
            <a:endParaRPr lang="en-GB" sz="2800" b="1" kern="100" dirty="0">
              <a:latin typeface="Arial" panose="020B0604020202020204" pitchFamily="34" charset="0"/>
              <a:ea typeface="Aptos" panose="020B0004020202020204" pitchFamily="34" charset="0"/>
              <a:cs typeface="Arial" panose="020B0604020202020204" pitchFamily="34" charset="0"/>
            </a:endParaRPr>
          </a:p>
          <a:p>
            <a:pPr marL="214313" indent="-214313">
              <a:lnSpc>
                <a:spcPct val="107000"/>
              </a:lnSpc>
              <a:spcAft>
                <a:spcPts val="600"/>
              </a:spcAft>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Limited data availability </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Lack of time for comprehensive assessment</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Lack of designated responsibility or leadership for evaluation</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Limited budget/resources for evaluation efforts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Limited awareness of the methods available for evaluating wellbeing programs/services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Difficulty in establishing metrics and benchmarks for assessing effectiveness</a:t>
            </a:r>
          </a:p>
          <a:p>
            <a:pPr marL="214313" indent="-214313">
              <a:lnSpc>
                <a:spcPct val="107000"/>
              </a:lnSpc>
              <a:buFont typeface="Arial" panose="020B0604020202020204" pitchFamily="34" charset="0"/>
              <a:buChar char="•"/>
            </a:pPr>
            <a:r>
              <a:rPr lang="en-GB" sz="1800" kern="100" dirty="0">
                <a:latin typeface="Arial" panose="020B0604020202020204" pitchFamily="34" charset="0"/>
                <a:ea typeface="Aptos" panose="020B0004020202020204" pitchFamily="34" charset="0"/>
                <a:cs typeface="Arial" panose="020B0604020202020204" pitchFamily="34" charset="0"/>
              </a:rPr>
              <a:t>Resistance from employees towards participating in evaluation activities</a:t>
            </a:r>
          </a:p>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Other?</a:t>
            </a:r>
          </a:p>
        </p:txBody>
      </p:sp>
    </p:spTree>
    <p:extLst>
      <p:ext uri="{BB962C8B-B14F-4D97-AF65-F5344CB8AC3E}">
        <p14:creationId xmlns:p14="http://schemas.microsoft.com/office/powerpoint/2010/main" val="3431548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306" y="5748497"/>
            <a:ext cx="9144000" cy="1080336"/>
          </a:xfrm>
          <a:prstGeom prst="rect">
            <a:avLst/>
          </a:prstGeom>
        </p:spPr>
      </p:pic>
      <p:sp>
        <p:nvSpPr>
          <p:cNvPr id="9" name="Title 1">
            <a:extLst>
              <a:ext uri="{FF2B5EF4-FFF2-40B4-BE49-F238E27FC236}">
                <a16:creationId xmlns:a16="http://schemas.microsoft.com/office/drawing/2014/main" id="{18462F12-3379-4FFD-A373-2D8756D85AC7}"/>
              </a:ext>
            </a:extLst>
          </p:cNvPr>
          <p:cNvSpPr txBox="1">
            <a:spLocks/>
          </p:cNvSpPr>
          <p:nvPr/>
        </p:nvSpPr>
        <p:spPr>
          <a:xfrm>
            <a:off x="2484982" y="1052737"/>
            <a:ext cx="7089690" cy="8005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400" dirty="0">
              <a:latin typeface="Calibri heading"/>
            </a:endParaRPr>
          </a:p>
        </p:txBody>
      </p:sp>
      <p:sp>
        <p:nvSpPr>
          <p:cNvPr id="13" name="Rectangle 12">
            <a:extLst>
              <a:ext uri="{FF2B5EF4-FFF2-40B4-BE49-F238E27FC236}">
                <a16:creationId xmlns:a16="http://schemas.microsoft.com/office/drawing/2014/main" id="{3CA2E2F9-C328-4262-ABB5-2F0C45226DB1}"/>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2484982" y="2348881"/>
            <a:ext cx="7089690" cy="23761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b="1" dirty="0">
              <a:latin typeface="Calibri heading"/>
              <a:cs typeface="Arial" panose="020B0604020202020204" pitchFamily="34" charset="0"/>
            </a:endParaRPr>
          </a:p>
        </p:txBody>
      </p:sp>
      <p:sp>
        <p:nvSpPr>
          <p:cNvPr id="15" name="Rectangle 14">
            <a:extLst>
              <a:ext uri="{FF2B5EF4-FFF2-40B4-BE49-F238E27FC236}">
                <a16:creationId xmlns:a16="http://schemas.microsoft.com/office/drawing/2014/main" id="{DA915FB6-B6EF-41FB-9D0F-36243668B972}"/>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graphicFrame>
        <p:nvGraphicFramePr>
          <p:cNvPr id="18" name="TextBox 15">
            <a:extLst>
              <a:ext uri="{FF2B5EF4-FFF2-40B4-BE49-F238E27FC236}">
                <a16:creationId xmlns:a16="http://schemas.microsoft.com/office/drawing/2014/main" id="{D474C8A7-7B6A-10DA-AE1C-07C728B9730D}"/>
              </a:ext>
            </a:extLst>
          </p:cNvPr>
          <p:cNvGraphicFramePr/>
          <p:nvPr/>
        </p:nvGraphicFramePr>
        <p:xfrm>
          <a:off x="1919536" y="461953"/>
          <a:ext cx="8064896" cy="6517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6030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306" y="5748497"/>
            <a:ext cx="9144000" cy="1080336"/>
          </a:xfrm>
          <a:prstGeom prst="rect">
            <a:avLst/>
          </a:prstGeom>
        </p:spPr>
      </p:pic>
      <p:sp>
        <p:nvSpPr>
          <p:cNvPr id="9" name="Title 1">
            <a:extLst>
              <a:ext uri="{FF2B5EF4-FFF2-40B4-BE49-F238E27FC236}">
                <a16:creationId xmlns:a16="http://schemas.microsoft.com/office/drawing/2014/main" id="{18462F12-3379-4FFD-A373-2D8756D85AC7}"/>
              </a:ext>
            </a:extLst>
          </p:cNvPr>
          <p:cNvSpPr txBox="1">
            <a:spLocks/>
          </p:cNvSpPr>
          <p:nvPr/>
        </p:nvSpPr>
        <p:spPr>
          <a:xfrm>
            <a:off x="2484982" y="1052737"/>
            <a:ext cx="7089690" cy="8005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400" dirty="0">
              <a:latin typeface="Calibri heading"/>
            </a:endParaRPr>
          </a:p>
        </p:txBody>
      </p:sp>
      <p:sp>
        <p:nvSpPr>
          <p:cNvPr id="13" name="Rectangle 12">
            <a:extLst>
              <a:ext uri="{FF2B5EF4-FFF2-40B4-BE49-F238E27FC236}">
                <a16:creationId xmlns:a16="http://schemas.microsoft.com/office/drawing/2014/main" id="{3CA2E2F9-C328-4262-ABB5-2F0C45226DB1}"/>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2484982" y="2348881"/>
            <a:ext cx="7089690" cy="23761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85580A7A-9AA0-4C89-A5A8-01376FA29E6F}"/>
              </a:ext>
            </a:extLst>
          </p:cNvPr>
          <p:cNvSpPr txBox="1"/>
          <p:nvPr/>
        </p:nvSpPr>
        <p:spPr>
          <a:xfrm>
            <a:off x="3814763" y="-9170834"/>
            <a:ext cx="4581524" cy="2246769"/>
          </a:xfrm>
          <a:prstGeom prst="rect">
            <a:avLst/>
          </a:prstGeom>
          <a:noFill/>
        </p:spPr>
        <p:txBody>
          <a:bodyPr wrap="square">
            <a:spAutoFit/>
          </a:bodyPr>
          <a:lstStyle/>
          <a:p>
            <a:pPr lvl="1">
              <a:buFont typeface="Wingdings" pitchFamily="2" charset="2"/>
              <a:buChar char="§"/>
            </a:pPr>
            <a:r>
              <a:rPr lang="en-GB" sz="1000" dirty="0"/>
              <a:t>Prevention and management of work-related ill health, occupational diseases and injuries and the protection of health of people at work;  </a:t>
            </a:r>
          </a:p>
          <a:p>
            <a:pPr lvl="1">
              <a:buFont typeface="Wingdings" pitchFamily="2" charset="2"/>
              <a:buChar char="§"/>
            </a:pPr>
            <a:r>
              <a:rPr lang="en-GB" sz="1000" dirty="0"/>
              <a:t>The relief of those in need due to ill-health, disease, injury or disability by supporting them to keep in work or assist them to get into work  </a:t>
            </a:r>
          </a:p>
          <a:p>
            <a:pPr lvl="1">
              <a:buFont typeface="Wingdings" pitchFamily="2" charset="2"/>
              <a:buChar char="§"/>
            </a:pPr>
            <a:r>
              <a:rPr lang="en-GB" sz="100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pPr marL="0" indent="0">
              <a:buNone/>
            </a:pPr>
            <a:endParaRPr lang="en-GB" sz="1000" dirty="0"/>
          </a:p>
          <a:p>
            <a:pPr marL="0" indent="0">
              <a:buNone/>
            </a:pPr>
            <a:r>
              <a:rPr lang="en-GB" sz="100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DA915FB6-B6EF-41FB-9D0F-36243668B972}"/>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graphicFrame>
        <p:nvGraphicFramePr>
          <p:cNvPr id="18" name="TextBox 15">
            <a:extLst>
              <a:ext uri="{FF2B5EF4-FFF2-40B4-BE49-F238E27FC236}">
                <a16:creationId xmlns:a16="http://schemas.microsoft.com/office/drawing/2014/main" id="{2C8EF04F-039A-EE56-3F8F-C65641A28BA6}"/>
              </a:ext>
            </a:extLst>
          </p:cNvPr>
          <p:cNvGraphicFramePr/>
          <p:nvPr/>
        </p:nvGraphicFramePr>
        <p:xfrm>
          <a:off x="1919536" y="461954"/>
          <a:ext cx="8527726" cy="7109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4991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306" y="5748497"/>
            <a:ext cx="9144000" cy="1080336"/>
          </a:xfrm>
          <a:prstGeom prst="rect">
            <a:avLst/>
          </a:prstGeom>
        </p:spPr>
      </p:pic>
      <p:sp>
        <p:nvSpPr>
          <p:cNvPr id="9" name="Title 1">
            <a:extLst>
              <a:ext uri="{FF2B5EF4-FFF2-40B4-BE49-F238E27FC236}">
                <a16:creationId xmlns:a16="http://schemas.microsoft.com/office/drawing/2014/main" id="{18462F12-3379-4FFD-A373-2D8756D85AC7}"/>
              </a:ext>
            </a:extLst>
          </p:cNvPr>
          <p:cNvSpPr txBox="1">
            <a:spLocks/>
          </p:cNvSpPr>
          <p:nvPr/>
        </p:nvSpPr>
        <p:spPr>
          <a:xfrm>
            <a:off x="2484982" y="1052737"/>
            <a:ext cx="7089690" cy="8005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400" dirty="0">
              <a:latin typeface="Calibri heading"/>
            </a:endParaRPr>
          </a:p>
        </p:txBody>
      </p:sp>
      <p:sp>
        <p:nvSpPr>
          <p:cNvPr id="13" name="Rectangle 12">
            <a:extLst>
              <a:ext uri="{FF2B5EF4-FFF2-40B4-BE49-F238E27FC236}">
                <a16:creationId xmlns:a16="http://schemas.microsoft.com/office/drawing/2014/main" id="{3CA2E2F9-C328-4262-ABB5-2F0C45226DB1}"/>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2484982" y="2348881"/>
            <a:ext cx="7089690" cy="23761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85580A7A-9AA0-4C89-A5A8-01376FA29E6F}"/>
              </a:ext>
            </a:extLst>
          </p:cNvPr>
          <p:cNvSpPr txBox="1"/>
          <p:nvPr/>
        </p:nvSpPr>
        <p:spPr>
          <a:xfrm>
            <a:off x="3814763" y="-9170834"/>
            <a:ext cx="4581524" cy="2246769"/>
          </a:xfrm>
          <a:prstGeom prst="rect">
            <a:avLst/>
          </a:prstGeom>
          <a:noFill/>
        </p:spPr>
        <p:txBody>
          <a:bodyPr wrap="square">
            <a:spAutoFit/>
          </a:bodyPr>
          <a:lstStyle/>
          <a:p>
            <a:pPr lvl="1">
              <a:buFont typeface="Wingdings" pitchFamily="2" charset="2"/>
              <a:buChar char="§"/>
            </a:pPr>
            <a:r>
              <a:rPr lang="en-GB" sz="1000" dirty="0"/>
              <a:t>Prevention and management of work-related ill health, occupational diseases and injuries and the protection of health of people at work;  </a:t>
            </a:r>
          </a:p>
          <a:p>
            <a:pPr lvl="1">
              <a:buFont typeface="Wingdings" pitchFamily="2" charset="2"/>
              <a:buChar char="§"/>
            </a:pPr>
            <a:r>
              <a:rPr lang="en-GB" sz="1000" dirty="0"/>
              <a:t>The relief of those in need due to ill-health, disease, injury or disability by supporting them to keep in work or assist them to get into work  </a:t>
            </a:r>
          </a:p>
          <a:p>
            <a:pPr lvl="1">
              <a:buFont typeface="Wingdings" pitchFamily="2" charset="2"/>
              <a:buChar char="§"/>
            </a:pPr>
            <a:r>
              <a:rPr lang="en-GB" sz="100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pPr marL="0" indent="0">
              <a:buNone/>
            </a:pPr>
            <a:endParaRPr lang="en-GB" sz="1000" dirty="0"/>
          </a:p>
          <a:p>
            <a:pPr marL="0" indent="0">
              <a:buNone/>
            </a:pPr>
            <a:r>
              <a:rPr lang="en-GB" sz="100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DA915FB6-B6EF-41FB-9D0F-36243668B972}"/>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85B5311A-344B-4ED7-A32E-E156EB6CC4A6}"/>
              </a:ext>
            </a:extLst>
          </p:cNvPr>
          <p:cNvSpPr txBox="1"/>
          <p:nvPr/>
        </p:nvSpPr>
        <p:spPr>
          <a:xfrm>
            <a:off x="1832137" y="456054"/>
            <a:ext cx="8527726" cy="2677656"/>
          </a:xfrm>
          <a:prstGeom prst="rect">
            <a:avLst/>
          </a:prstGeom>
          <a:noFill/>
        </p:spPr>
        <p:txBody>
          <a:bodyPr wrap="square">
            <a:spAutoFit/>
          </a:bodyPr>
          <a:lstStyle/>
          <a:p>
            <a:pPr algn="ctr"/>
            <a:r>
              <a:rPr lang="en-GB" sz="2400" b="1" i="0" dirty="0">
                <a:solidFill>
                  <a:srgbClr val="202124"/>
                </a:solidFill>
                <a:effectLst/>
              </a:rPr>
              <a:t>Advocacy focus  </a:t>
            </a:r>
          </a:p>
          <a:p>
            <a:endParaRPr lang="en-GB" sz="2400" dirty="0">
              <a:solidFill>
                <a:srgbClr val="202124"/>
              </a:solidFill>
            </a:endParaRPr>
          </a:p>
          <a:p>
            <a:pPr marL="342900" indent="-342900" algn="l" fontAlgn="base">
              <a:buFont typeface="Arial" panose="020B0604020202020204" pitchFamily="34" charset="0"/>
              <a:buChar char="•"/>
            </a:pPr>
            <a:r>
              <a:rPr lang="en-GB" sz="2400" dirty="0">
                <a:solidFill>
                  <a:srgbClr val="202A30"/>
                </a:solidFill>
              </a:rPr>
              <a:t>Universal Access to OH, including enforcement using HSE</a:t>
            </a:r>
          </a:p>
          <a:p>
            <a:pPr marL="342900" indent="-342900" algn="l" fontAlgn="base">
              <a:buFont typeface="Arial" panose="020B0604020202020204" pitchFamily="34" charset="0"/>
              <a:buChar char="•"/>
            </a:pPr>
            <a:r>
              <a:rPr lang="en-GB" sz="2400" dirty="0">
                <a:solidFill>
                  <a:srgbClr val="202A30"/>
                </a:solidFill>
              </a:rPr>
              <a:t>DWP/DHSC Work Well implementation</a:t>
            </a:r>
          </a:p>
          <a:p>
            <a:pPr marL="342900" indent="-342900" algn="l" fontAlgn="base">
              <a:buFont typeface="Arial" panose="020B0604020202020204" pitchFamily="34" charset="0"/>
              <a:buChar char="•"/>
            </a:pPr>
            <a:r>
              <a:rPr lang="en-GB" sz="2400" dirty="0">
                <a:solidFill>
                  <a:srgbClr val="202A30"/>
                </a:solidFill>
              </a:rPr>
              <a:t>Fit note review</a:t>
            </a:r>
          </a:p>
          <a:p>
            <a:pPr marL="342900" indent="-342900" algn="l" fontAlgn="base">
              <a:buFont typeface="Arial" panose="020B0604020202020204" pitchFamily="34" charset="0"/>
              <a:buChar char="•"/>
            </a:pPr>
            <a:endParaRPr lang="en-GB" sz="2400" dirty="0">
              <a:solidFill>
                <a:srgbClr val="202A30"/>
              </a:solidFill>
            </a:endParaRPr>
          </a:p>
          <a:p>
            <a:endParaRPr lang="en-GB" sz="2400" dirty="0">
              <a:solidFill>
                <a:srgbClr val="040C28"/>
              </a:solidFill>
            </a:endParaRPr>
          </a:p>
        </p:txBody>
      </p:sp>
    </p:spTree>
    <p:extLst>
      <p:ext uri="{BB962C8B-B14F-4D97-AF65-F5344CB8AC3E}">
        <p14:creationId xmlns:p14="http://schemas.microsoft.com/office/powerpoint/2010/main" val="725793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306" y="5748497"/>
            <a:ext cx="9144000" cy="1080336"/>
          </a:xfrm>
          <a:prstGeom prst="rect">
            <a:avLst/>
          </a:prstGeom>
        </p:spPr>
      </p:pic>
      <p:sp>
        <p:nvSpPr>
          <p:cNvPr id="9" name="Title 1">
            <a:extLst>
              <a:ext uri="{FF2B5EF4-FFF2-40B4-BE49-F238E27FC236}">
                <a16:creationId xmlns:a16="http://schemas.microsoft.com/office/drawing/2014/main" id="{18462F12-3379-4FFD-A373-2D8756D85AC7}"/>
              </a:ext>
            </a:extLst>
          </p:cNvPr>
          <p:cNvSpPr txBox="1">
            <a:spLocks/>
          </p:cNvSpPr>
          <p:nvPr/>
        </p:nvSpPr>
        <p:spPr>
          <a:xfrm>
            <a:off x="2484982" y="1052737"/>
            <a:ext cx="7089690" cy="8005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400" dirty="0">
              <a:latin typeface="Calibri heading"/>
            </a:endParaRPr>
          </a:p>
        </p:txBody>
      </p:sp>
      <p:sp>
        <p:nvSpPr>
          <p:cNvPr id="13" name="Rectangle 12">
            <a:extLst>
              <a:ext uri="{FF2B5EF4-FFF2-40B4-BE49-F238E27FC236}">
                <a16:creationId xmlns:a16="http://schemas.microsoft.com/office/drawing/2014/main" id="{3CA2E2F9-C328-4262-ABB5-2F0C45226DB1}"/>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2484982" y="2348881"/>
            <a:ext cx="7089690" cy="23761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85580A7A-9AA0-4C89-A5A8-01376FA29E6F}"/>
              </a:ext>
            </a:extLst>
          </p:cNvPr>
          <p:cNvSpPr txBox="1"/>
          <p:nvPr/>
        </p:nvSpPr>
        <p:spPr>
          <a:xfrm>
            <a:off x="3814763" y="-9170834"/>
            <a:ext cx="4581524" cy="2246769"/>
          </a:xfrm>
          <a:prstGeom prst="rect">
            <a:avLst/>
          </a:prstGeom>
          <a:noFill/>
        </p:spPr>
        <p:txBody>
          <a:bodyPr wrap="square">
            <a:spAutoFit/>
          </a:bodyPr>
          <a:lstStyle/>
          <a:p>
            <a:pPr lvl="1">
              <a:buFont typeface="Wingdings" pitchFamily="2" charset="2"/>
              <a:buChar char="§"/>
            </a:pPr>
            <a:r>
              <a:rPr lang="en-GB" sz="1000" dirty="0"/>
              <a:t>Prevention and management of work-related ill health, occupational diseases and injuries and the protection of health of people at work;  </a:t>
            </a:r>
          </a:p>
          <a:p>
            <a:pPr lvl="1">
              <a:buFont typeface="Wingdings" pitchFamily="2" charset="2"/>
              <a:buChar char="§"/>
            </a:pPr>
            <a:r>
              <a:rPr lang="en-GB" sz="1000" dirty="0"/>
              <a:t>The relief of those in need due to ill-health, disease, injury or disability by supporting them to keep in work or assist them to get into work  </a:t>
            </a:r>
          </a:p>
          <a:p>
            <a:pPr lvl="1">
              <a:buFont typeface="Wingdings" pitchFamily="2" charset="2"/>
              <a:buChar char="§"/>
            </a:pPr>
            <a:r>
              <a:rPr lang="en-GB" sz="100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pPr marL="0" indent="0">
              <a:buNone/>
            </a:pPr>
            <a:endParaRPr lang="en-GB" sz="1000" dirty="0"/>
          </a:p>
          <a:p>
            <a:pPr marL="0" indent="0">
              <a:buNone/>
            </a:pPr>
            <a:r>
              <a:rPr lang="en-GB" sz="100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DA915FB6-B6EF-41FB-9D0F-36243668B972}"/>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85B5311A-344B-4ED7-A32E-E156EB6CC4A6}"/>
              </a:ext>
            </a:extLst>
          </p:cNvPr>
          <p:cNvSpPr txBox="1"/>
          <p:nvPr/>
        </p:nvSpPr>
        <p:spPr>
          <a:xfrm>
            <a:off x="1832137" y="485519"/>
            <a:ext cx="8527726" cy="4893647"/>
          </a:xfrm>
          <a:prstGeom prst="rect">
            <a:avLst/>
          </a:prstGeom>
          <a:noFill/>
        </p:spPr>
        <p:txBody>
          <a:bodyPr wrap="square">
            <a:spAutoFit/>
          </a:bodyPr>
          <a:lstStyle/>
          <a:p>
            <a:pPr algn="ctr"/>
            <a:r>
              <a:rPr lang="en-GB" sz="2400" b="1" i="0" dirty="0">
                <a:solidFill>
                  <a:srgbClr val="202124"/>
                </a:solidFill>
                <a:effectLst/>
              </a:rPr>
              <a:t>Future OH delivery</a:t>
            </a:r>
          </a:p>
          <a:p>
            <a:endParaRPr lang="en-GB" sz="2400" dirty="0">
              <a:solidFill>
                <a:srgbClr val="202124"/>
              </a:solidFill>
            </a:endParaRPr>
          </a:p>
          <a:p>
            <a:pPr marL="342900" indent="-342900">
              <a:buFont typeface="Arial" panose="020B0604020202020204" pitchFamily="34" charset="0"/>
              <a:buChar char="•"/>
            </a:pPr>
            <a:r>
              <a:rPr lang="en-GB" sz="2400" dirty="0">
                <a:solidFill>
                  <a:srgbClr val="040C28"/>
                </a:solidFill>
              </a:rPr>
              <a:t>Mixed market – NHS and commercial</a:t>
            </a:r>
          </a:p>
          <a:p>
            <a:pPr marL="342900" indent="-342900">
              <a:buFont typeface="Arial" panose="020B0604020202020204" pitchFamily="34" charset="0"/>
              <a:buChar char="•"/>
            </a:pPr>
            <a:r>
              <a:rPr lang="en-GB" sz="2400" b="0" i="0" dirty="0">
                <a:solidFill>
                  <a:srgbClr val="040C28"/>
                </a:solidFill>
                <a:effectLst/>
              </a:rPr>
              <a:t>Multidisciplinary </a:t>
            </a:r>
          </a:p>
          <a:p>
            <a:pPr marL="342900" indent="-342900">
              <a:buFont typeface="Arial" panose="020B0604020202020204" pitchFamily="34" charset="0"/>
              <a:buChar char="•"/>
            </a:pPr>
            <a:r>
              <a:rPr lang="en-GB" sz="2400" dirty="0">
                <a:solidFill>
                  <a:srgbClr val="040C28"/>
                </a:solidFill>
              </a:rPr>
              <a:t>Bio psychosocial delivery, with OH “wrap around”</a:t>
            </a:r>
          </a:p>
          <a:p>
            <a:pPr marL="342900" indent="-342900">
              <a:buFont typeface="Arial" panose="020B0604020202020204" pitchFamily="34" charset="0"/>
              <a:buChar char="•"/>
            </a:pPr>
            <a:r>
              <a:rPr lang="en-GB" sz="2400" dirty="0">
                <a:solidFill>
                  <a:srgbClr val="040C28"/>
                </a:solidFill>
              </a:rPr>
              <a:t>Use of online tools</a:t>
            </a:r>
          </a:p>
          <a:p>
            <a:pPr marL="342900" indent="-342900">
              <a:buFont typeface="Arial" panose="020B0604020202020204" pitchFamily="34" charset="0"/>
              <a:buChar char="•"/>
            </a:pPr>
            <a:r>
              <a:rPr lang="en-GB" sz="2400" dirty="0">
                <a:solidFill>
                  <a:srgbClr val="040C28"/>
                </a:solidFill>
              </a:rPr>
              <a:t>Better outcome measures and quality indicators e.g. through SEQOHS</a:t>
            </a:r>
          </a:p>
          <a:p>
            <a:pPr marL="342900" indent="-342900">
              <a:buFont typeface="Arial" panose="020B0604020202020204" pitchFamily="34" charset="0"/>
              <a:buChar char="•"/>
            </a:pPr>
            <a:r>
              <a:rPr lang="en-GB" sz="2400" dirty="0">
                <a:solidFill>
                  <a:srgbClr val="040C28"/>
                </a:solidFill>
              </a:rPr>
              <a:t>Innovation e.g. AI for Fit note</a:t>
            </a:r>
          </a:p>
          <a:p>
            <a:pPr marL="342900" indent="-342900">
              <a:buFont typeface="Arial" panose="020B0604020202020204" pitchFamily="34" charset="0"/>
              <a:buChar char="•"/>
            </a:pPr>
            <a:r>
              <a:rPr lang="en-GB" sz="2400" dirty="0">
                <a:solidFill>
                  <a:srgbClr val="040C28"/>
                </a:solidFill>
              </a:rPr>
              <a:t>Job design and good work</a:t>
            </a:r>
          </a:p>
          <a:p>
            <a:pPr marL="342900" indent="-342900">
              <a:buFont typeface="Arial" panose="020B0604020202020204" pitchFamily="34" charset="0"/>
              <a:buChar char="•"/>
            </a:pPr>
            <a:endParaRPr lang="en-GB" sz="2400" dirty="0">
              <a:solidFill>
                <a:srgbClr val="040C28"/>
              </a:solidFill>
            </a:endParaRPr>
          </a:p>
          <a:p>
            <a:r>
              <a:rPr lang="en-GB" sz="2400" dirty="0">
                <a:solidFill>
                  <a:srgbClr val="040C28"/>
                </a:solidFill>
              </a:rPr>
              <a:t>..role of manager crucial – support / flexibility etc</a:t>
            </a:r>
          </a:p>
          <a:p>
            <a:endParaRPr lang="en-GB" sz="2400" dirty="0">
              <a:solidFill>
                <a:srgbClr val="040C28"/>
              </a:solidFill>
            </a:endParaRPr>
          </a:p>
        </p:txBody>
      </p:sp>
    </p:spTree>
    <p:extLst>
      <p:ext uri="{BB962C8B-B14F-4D97-AF65-F5344CB8AC3E}">
        <p14:creationId xmlns:p14="http://schemas.microsoft.com/office/powerpoint/2010/main" val="2666349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7" name="Picture 6">
            <a:extLst>
              <a:ext uri="{FF2B5EF4-FFF2-40B4-BE49-F238E27FC236}">
                <a16:creationId xmlns:a16="http://schemas.microsoft.com/office/drawing/2014/main" id="{2016F969-17FC-547F-3597-6AF412B1AB69}"/>
              </a:ext>
            </a:extLst>
          </p:cNvPr>
          <p:cNvPicPr>
            <a:picLocks noChangeAspect="1"/>
          </p:cNvPicPr>
          <p:nvPr/>
        </p:nvPicPr>
        <p:blipFill>
          <a:blip r:embed="rId2"/>
          <a:stretch>
            <a:fillRect/>
          </a:stretch>
        </p:blipFill>
        <p:spPr>
          <a:xfrm>
            <a:off x="1695451" y="296938"/>
            <a:ext cx="1489697" cy="716823"/>
          </a:xfrm>
          <a:prstGeom prst="rect">
            <a:avLst/>
          </a:prstGeom>
        </p:spPr>
      </p:pic>
      <p:sp>
        <p:nvSpPr>
          <p:cNvPr id="12" name="Title 1">
            <a:extLst>
              <a:ext uri="{FF2B5EF4-FFF2-40B4-BE49-F238E27FC236}">
                <a16:creationId xmlns:a16="http://schemas.microsoft.com/office/drawing/2014/main" id="{4C2F0830-D74C-411A-D55D-1641DA416B0C}"/>
              </a:ext>
            </a:extLst>
          </p:cNvPr>
          <p:cNvSpPr txBox="1">
            <a:spLocks/>
          </p:cNvSpPr>
          <p:nvPr/>
        </p:nvSpPr>
        <p:spPr>
          <a:xfrm>
            <a:off x="7531222" y="4030758"/>
            <a:ext cx="2908178" cy="6998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pPr defTabSz="416212">
              <a:spcAft>
                <a:spcPts val="536"/>
              </a:spcAft>
            </a:pPr>
            <a:r>
              <a:rPr lang="en-GB" sz="1821" b="1" i="0" u="none" strike="noStrike" kern="1200" cap="none">
                <a:solidFill>
                  <a:schemeClr val="tx1"/>
                </a:solidFill>
                <a:latin typeface="Arial" panose="020B0604020202020204" pitchFamily="34" charset="0"/>
                <a:ea typeface="Arial"/>
                <a:cs typeface="Arial" panose="020B0604020202020204" pitchFamily="34" charset="0"/>
                <a:sym typeface="Arial"/>
                <a:rtl val="0"/>
              </a:rPr>
              <a:t>nick.pahl@som.org.uk</a:t>
            </a:r>
            <a:endParaRPr lang="en-GB" sz="180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83E1C5D-05CB-8446-F32E-60B2393C78C1}"/>
              </a:ext>
            </a:extLst>
          </p:cNvPr>
          <p:cNvSpPr/>
          <p:nvPr/>
        </p:nvSpPr>
        <p:spPr>
          <a:xfrm>
            <a:off x="4872557" y="3971528"/>
            <a:ext cx="1588897" cy="1059777"/>
          </a:xfrm>
          <a:prstGeom prst="rect">
            <a:avLst/>
          </a:prstGeom>
        </p:spPr>
        <p:txBody>
          <a:bodyPr wrap="square">
            <a:spAutoFit/>
          </a:bodyPr>
          <a:lstStyle/>
          <a:p>
            <a:pPr defTabSz="416212">
              <a:spcAft>
                <a:spcPts val="536"/>
              </a:spcAft>
            </a:pPr>
            <a:r>
              <a:rPr lang="en-GB" sz="2185" b="1" kern="1200">
                <a:solidFill>
                  <a:schemeClr val="tx1"/>
                </a:solidFill>
                <a:latin typeface="Arial" panose="020B0604020202020204" pitchFamily="34" charset="0"/>
                <a:ea typeface="+mn-ea"/>
                <a:cs typeface="Arial" panose="020B0604020202020204" pitchFamily="34" charset="0"/>
              </a:rPr>
              <a:t>Nick Pahl</a:t>
            </a:r>
          </a:p>
          <a:p>
            <a:pPr defTabSz="416212">
              <a:spcAft>
                <a:spcPts val="536"/>
              </a:spcAft>
            </a:pPr>
            <a:r>
              <a:rPr lang="en-GB" sz="2185" b="1" kern="1200">
                <a:solidFill>
                  <a:schemeClr val="tx1"/>
                </a:solidFill>
                <a:latin typeface="Arial" panose="020B0604020202020204" pitchFamily="34" charset="0"/>
                <a:ea typeface="+mn-ea"/>
                <a:cs typeface="Arial" panose="020B0604020202020204" pitchFamily="34" charset="0"/>
              </a:rPr>
              <a:t>CEO SOM </a:t>
            </a:r>
            <a:br>
              <a:rPr lang="en-GB" sz="1639" kern="1200">
                <a:solidFill>
                  <a:schemeClr val="tx1"/>
                </a:solidFill>
                <a:latin typeface="+mj-lt"/>
                <a:ea typeface="+mn-ea"/>
                <a:cs typeface="+mn-cs"/>
              </a:rPr>
            </a:br>
            <a:endParaRPr lang="en-GB" sz="1500">
              <a:latin typeface="+mj-lt"/>
            </a:endParaRPr>
          </a:p>
        </p:txBody>
      </p:sp>
      <p:pic>
        <p:nvPicPr>
          <p:cNvPr id="15" name="Picture 2" descr="C:\Users\user446\Desktop\Website\Image store\Email icon.png">
            <a:extLst>
              <a:ext uri="{FF2B5EF4-FFF2-40B4-BE49-F238E27FC236}">
                <a16:creationId xmlns:a16="http://schemas.microsoft.com/office/drawing/2014/main" id="{1D299230-7A9B-A2AB-D32E-C68A7DFE4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668" y="4042156"/>
            <a:ext cx="357910" cy="35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5B5311A-344B-4ED7-A32E-E156EB6CC4A6}"/>
              </a:ext>
            </a:extLst>
          </p:cNvPr>
          <p:cNvSpPr txBox="1"/>
          <p:nvPr/>
        </p:nvSpPr>
        <p:spPr>
          <a:xfrm>
            <a:off x="2409827" y="1106743"/>
            <a:ext cx="2784963" cy="4178925"/>
          </a:xfrm>
          <a:prstGeom prst="rect">
            <a:avLst/>
          </a:prstGeom>
        </p:spPr>
        <p:txBody>
          <a:bodyPr vert="horz" lIns="68580" tIns="34290" rIns="68580" bIns="34290" rtlCol="0" anchor="ctr">
            <a:normAutofit/>
          </a:bodyPr>
          <a:lstStyle/>
          <a:p>
            <a:pPr fontAlgn="base">
              <a:lnSpc>
                <a:spcPct val="90000"/>
              </a:lnSpc>
              <a:spcBef>
                <a:spcPct val="0"/>
              </a:spcBef>
              <a:spcAft>
                <a:spcPts val="450"/>
              </a:spcAft>
            </a:pPr>
            <a:r>
              <a:rPr lang="en-US" sz="3375" b="1" dirty="0">
                <a:latin typeface="Arial" panose="020B0604020202020204" pitchFamily="34" charset="0"/>
                <a:ea typeface="+mj-ea"/>
                <a:cs typeface="Arial" panose="020B0604020202020204" pitchFamily="34" charset="0"/>
              </a:rPr>
              <a:t>SOM Webinars </a:t>
            </a:r>
          </a:p>
        </p:txBody>
      </p:sp>
      <p:sp>
        <p:nvSpPr>
          <p:cNvPr id="9" name="Title 1">
            <a:extLst>
              <a:ext uri="{FF2B5EF4-FFF2-40B4-BE49-F238E27FC236}">
                <a16:creationId xmlns:a16="http://schemas.microsoft.com/office/drawing/2014/main" id="{18462F12-3379-4FFD-A373-2D8756D85AC7}"/>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5488034"/>
            <a:ext cx="3510323" cy="429659"/>
          </a:xfrm>
          <a:prstGeom prst="rect">
            <a:avLst/>
          </a:prstGeom>
        </p:spPr>
      </p:pic>
      <p:sp>
        <p:nvSpPr>
          <p:cNvPr id="13" name="Rectangle 12">
            <a:extLst>
              <a:ext uri="{FF2B5EF4-FFF2-40B4-BE49-F238E27FC236}">
                <a16:creationId xmlns:a16="http://schemas.microsoft.com/office/drawing/2014/main" id="{3CA2E2F9-C328-4262-ABB5-2F0C45226DB1}"/>
              </a:ext>
            </a:extLst>
          </p:cNvPr>
          <p:cNvSpPr/>
          <p:nvPr/>
        </p:nvSpPr>
        <p:spPr>
          <a:xfrm>
            <a:off x="5599180" y="2056141"/>
            <a:ext cx="3723381" cy="423834"/>
          </a:xfrm>
          <a:prstGeom prst="rect">
            <a:avLst/>
          </a:prstGeom>
        </p:spPr>
        <p:txBody>
          <a:bodyPr wrap="square">
            <a:spAutoFit/>
          </a:bodyPr>
          <a:lstStyle/>
          <a:p>
            <a:pPr defTabSz="384048">
              <a:spcBef>
                <a:spcPts val="504"/>
              </a:spcBef>
            </a:pPr>
            <a:endParaRPr lang="en-GB" sz="504"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5" name="Rectangle 14">
            <a:extLst>
              <a:ext uri="{FF2B5EF4-FFF2-40B4-BE49-F238E27FC236}">
                <a16:creationId xmlns:a16="http://schemas.microsoft.com/office/drawing/2014/main" id="{DA915FB6-B6EF-41FB-9D0F-36243668B972}"/>
              </a:ext>
            </a:extLst>
          </p:cNvPr>
          <p:cNvSpPr/>
          <p:nvPr/>
        </p:nvSpPr>
        <p:spPr>
          <a:xfrm>
            <a:off x="5599180" y="2056141"/>
            <a:ext cx="3723381" cy="423834"/>
          </a:xfrm>
          <a:prstGeom prst="rect">
            <a:avLst/>
          </a:prstGeom>
        </p:spPr>
        <p:txBody>
          <a:bodyPr wrap="square">
            <a:spAutoFit/>
          </a:bodyPr>
          <a:lstStyle/>
          <a:p>
            <a:pPr defTabSz="384048">
              <a:spcBef>
                <a:spcPts val="504"/>
              </a:spcBef>
            </a:pPr>
            <a:endParaRPr lang="en-GB" sz="504"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graphicFrame>
        <p:nvGraphicFramePr>
          <p:cNvPr id="23" name="TextBox 9">
            <a:extLst>
              <a:ext uri="{FF2B5EF4-FFF2-40B4-BE49-F238E27FC236}">
                <a16:creationId xmlns:a16="http://schemas.microsoft.com/office/drawing/2014/main" id="{8B687756-D316-EA1C-5839-83B6DDC2187C}"/>
              </a:ext>
            </a:extLst>
          </p:cNvPr>
          <p:cNvGraphicFramePr/>
          <p:nvPr/>
        </p:nvGraphicFramePr>
        <p:xfrm>
          <a:off x="5034322" y="940309"/>
          <a:ext cx="4312112" cy="5147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2138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purple and white sign with buildings and text&#10;&#10;Description automatically generated">
            <a:extLst>
              <a:ext uri="{FF2B5EF4-FFF2-40B4-BE49-F238E27FC236}">
                <a16:creationId xmlns:a16="http://schemas.microsoft.com/office/drawing/2014/main" id="{3FA18AB8-03DC-E6AE-D2A1-89459FB4E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325" y="2935438"/>
            <a:ext cx="4029075" cy="987125"/>
          </a:xfrm>
          <a:prstGeom prst="rect">
            <a:avLst/>
          </a:prstGeom>
        </p:spPr>
      </p:pic>
      <p:sp>
        <p:nvSpPr>
          <p:cNvPr id="14" name="Rectangle 1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building with a triangular pattern&#10;&#10;Description automatically generated with medium confidence">
            <a:extLst>
              <a:ext uri="{FF2B5EF4-FFF2-40B4-BE49-F238E27FC236}">
                <a16:creationId xmlns:a16="http://schemas.microsoft.com/office/drawing/2014/main" id="{AEA0097A-F3EF-91B9-6634-6CD30B480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599" y="2084297"/>
            <a:ext cx="4029074" cy="2689407"/>
          </a:xfrm>
          <a:prstGeom prst="rect">
            <a:avLst/>
          </a:prstGeom>
        </p:spPr>
      </p:pic>
    </p:spTree>
    <p:extLst>
      <p:ext uri="{BB962C8B-B14F-4D97-AF65-F5344CB8AC3E}">
        <p14:creationId xmlns:p14="http://schemas.microsoft.com/office/powerpoint/2010/main" val="39556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16F969-17FC-547F-3597-6AF412B1AB69}"/>
              </a:ext>
            </a:extLst>
          </p:cNvPr>
          <p:cNvPicPr>
            <a:picLocks noChangeAspect="1"/>
          </p:cNvPicPr>
          <p:nvPr/>
        </p:nvPicPr>
        <p:blipFill>
          <a:blip r:embed="rId2"/>
          <a:stretch>
            <a:fillRect/>
          </a:stretch>
        </p:blipFill>
        <p:spPr>
          <a:xfrm>
            <a:off x="2198320" y="1460501"/>
            <a:ext cx="1125586" cy="541617"/>
          </a:xfrm>
          <a:prstGeom prst="rect">
            <a:avLst/>
          </a:prstGeom>
        </p:spPr>
      </p:pic>
      <p:sp>
        <p:nvSpPr>
          <p:cNvPr id="4" name="Shape 281">
            <a:extLst>
              <a:ext uri="{FF2B5EF4-FFF2-40B4-BE49-F238E27FC236}">
                <a16:creationId xmlns:a16="http://schemas.microsoft.com/office/drawing/2014/main" id="{32CB6A47-F233-3AA5-DABE-FDBC79E276E3}"/>
              </a:ext>
            </a:extLst>
          </p:cNvPr>
          <p:cNvSpPr txBox="1">
            <a:spLocks/>
          </p:cNvSpPr>
          <p:nvPr/>
        </p:nvSpPr>
        <p:spPr>
          <a:xfrm>
            <a:off x="7113187" y="3201871"/>
            <a:ext cx="2665686" cy="512801"/>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FFFF"/>
              </a:buClr>
              <a:buSzPct val="100000"/>
              <a:buFont typeface="Raleway"/>
              <a:buChar char="◎"/>
              <a:defRPr sz="2800" b="0" i="0" u="none" strike="noStrike" cap="none">
                <a:solidFill>
                  <a:srgbClr val="FFFFFF"/>
                </a:solidFill>
                <a:latin typeface="Raleway"/>
                <a:ea typeface="Raleway"/>
                <a:cs typeface="Raleway"/>
                <a:sym typeface="Raleway"/>
                <a:rtl val="0"/>
              </a:defRPr>
            </a:lvl1pPr>
            <a:lvl2pPr marR="0" lvl="1" algn="l" rtl="0">
              <a:lnSpc>
                <a:spcPct val="100000"/>
              </a:lnSpc>
              <a:spcBef>
                <a:spcPts val="480"/>
              </a:spcBef>
              <a:spcAft>
                <a:spcPts val="0"/>
              </a:spcAft>
              <a:buClr>
                <a:srgbClr val="FFFFFF"/>
              </a:buClr>
              <a:buSzPct val="100000"/>
              <a:buFont typeface="Raleway"/>
              <a:buNone/>
              <a:defRPr sz="2400" b="0" i="0" u="none" strike="noStrike" cap="none">
                <a:solidFill>
                  <a:srgbClr val="FFFFFF"/>
                </a:solidFill>
                <a:latin typeface="Raleway"/>
                <a:ea typeface="Raleway"/>
                <a:cs typeface="Raleway"/>
                <a:sym typeface="Raleway"/>
                <a:rtl val="0"/>
              </a:defRPr>
            </a:lvl2pPr>
            <a:lvl3pPr marR="0" lvl="2" algn="l" rtl="0">
              <a:lnSpc>
                <a:spcPct val="100000"/>
              </a:lnSpc>
              <a:spcBef>
                <a:spcPts val="480"/>
              </a:spcBef>
              <a:spcAft>
                <a:spcPts val="0"/>
              </a:spcAft>
              <a:buClr>
                <a:srgbClr val="FFFFFF"/>
              </a:buClr>
              <a:buSzPct val="100000"/>
              <a:buFont typeface="Raleway"/>
              <a:buNone/>
              <a:defRPr sz="2400" b="0" i="0" u="none" strike="noStrike" cap="none">
                <a:solidFill>
                  <a:srgbClr val="FFFFFF"/>
                </a:solidFill>
                <a:latin typeface="Raleway"/>
                <a:ea typeface="Raleway"/>
                <a:cs typeface="Raleway"/>
                <a:sym typeface="Raleway"/>
                <a:rtl val="0"/>
              </a:defRPr>
            </a:lvl3pPr>
            <a:lvl4pPr marR="0" lvl="3"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4pPr>
            <a:lvl5pPr marR="0" lvl="4"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5pPr>
            <a:lvl6pPr marR="0" lvl="5"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6pPr>
            <a:lvl7pPr marR="0" lvl="6"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7pPr>
            <a:lvl8pPr marR="0" lvl="7"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8pPr>
            <a:lvl9pPr marR="0" lvl="8"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9pPr>
          </a:lstStyle>
          <a:p>
            <a:pPr defTabSz="315468">
              <a:spcBef>
                <a:spcPts val="0"/>
              </a:spcBef>
              <a:spcAft>
                <a:spcPts val="450"/>
              </a:spcAft>
              <a:buNone/>
            </a:pPr>
            <a:r>
              <a:rPr lang="en" sz="1932" b="1">
                <a:solidFill>
                  <a:schemeClr val="tx1"/>
                </a:solidFill>
                <a:latin typeface="Arial" panose="020B0604020202020204" pitchFamily="34" charset="0"/>
                <a:cs typeface="Arial" panose="020B0604020202020204" pitchFamily="34" charset="0"/>
              </a:rPr>
              <a:t>ANY QUESTIONS?</a:t>
            </a:r>
            <a:endParaRPr lang="en" sz="2100" b="1">
              <a:solidFill>
                <a:schemeClr val="tx1"/>
              </a:solidFill>
              <a:latin typeface="Arial" panose="020B0604020202020204" pitchFamily="34" charset="0"/>
              <a:cs typeface="Arial" panose="020B0604020202020204" pitchFamily="34" charset="0"/>
            </a:endParaRPr>
          </a:p>
        </p:txBody>
      </p:sp>
      <p:sp>
        <p:nvSpPr>
          <p:cNvPr id="5" name="Shape 281">
            <a:extLst>
              <a:ext uri="{FF2B5EF4-FFF2-40B4-BE49-F238E27FC236}">
                <a16:creationId xmlns:a16="http://schemas.microsoft.com/office/drawing/2014/main" id="{02A36FBD-5FAE-CBF8-C9C8-5DD705999424}"/>
              </a:ext>
            </a:extLst>
          </p:cNvPr>
          <p:cNvSpPr txBox="1">
            <a:spLocks/>
          </p:cNvSpPr>
          <p:nvPr/>
        </p:nvSpPr>
        <p:spPr>
          <a:xfrm>
            <a:off x="7113187" y="2639119"/>
            <a:ext cx="2665686" cy="512801"/>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FFFF"/>
              </a:buClr>
              <a:buSzPct val="100000"/>
              <a:buFont typeface="Raleway"/>
              <a:buChar char="◎"/>
              <a:defRPr sz="2800" b="0" i="0" u="none" strike="noStrike" cap="none">
                <a:solidFill>
                  <a:srgbClr val="FFFFFF"/>
                </a:solidFill>
                <a:latin typeface="Raleway"/>
                <a:ea typeface="Raleway"/>
                <a:cs typeface="Raleway"/>
                <a:sym typeface="Raleway"/>
                <a:rtl val="0"/>
              </a:defRPr>
            </a:lvl1pPr>
            <a:lvl2pPr marR="0" lvl="1" algn="l" rtl="0">
              <a:lnSpc>
                <a:spcPct val="100000"/>
              </a:lnSpc>
              <a:spcBef>
                <a:spcPts val="480"/>
              </a:spcBef>
              <a:spcAft>
                <a:spcPts val="0"/>
              </a:spcAft>
              <a:buClr>
                <a:srgbClr val="FFFFFF"/>
              </a:buClr>
              <a:buSzPct val="100000"/>
              <a:buFont typeface="Raleway"/>
              <a:buNone/>
              <a:defRPr sz="2400" b="0" i="0" u="none" strike="noStrike" cap="none">
                <a:solidFill>
                  <a:srgbClr val="FFFFFF"/>
                </a:solidFill>
                <a:latin typeface="Raleway"/>
                <a:ea typeface="Raleway"/>
                <a:cs typeface="Raleway"/>
                <a:sym typeface="Raleway"/>
                <a:rtl val="0"/>
              </a:defRPr>
            </a:lvl2pPr>
            <a:lvl3pPr marR="0" lvl="2" algn="l" rtl="0">
              <a:lnSpc>
                <a:spcPct val="100000"/>
              </a:lnSpc>
              <a:spcBef>
                <a:spcPts val="480"/>
              </a:spcBef>
              <a:spcAft>
                <a:spcPts val="0"/>
              </a:spcAft>
              <a:buClr>
                <a:srgbClr val="FFFFFF"/>
              </a:buClr>
              <a:buSzPct val="100000"/>
              <a:buFont typeface="Raleway"/>
              <a:buNone/>
              <a:defRPr sz="2400" b="0" i="0" u="none" strike="noStrike" cap="none">
                <a:solidFill>
                  <a:srgbClr val="FFFFFF"/>
                </a:solidFill>
                <a:latin typeface="Raleway"/>
                <a:ea typeface="Raleway"/>
                <a:cs typeface="Raleway"/>
                <a:sym typeface="Raleway"/>
                <a:rtl val="0"/>
              </a:defRPr>
            </a:lvl3pPr>
            <a:lvl4pPr marR="0" lvl="3"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4pPr>
            <a:lvl5pPr marR="0" lvl="4"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5pPr>
            <a:lvl6pPr marR="0" lvl="5"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6pPr>
            <a:lvl7pPr marR="0" lvl="6"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7pPr>
            <a:lvl8pPr marR="0" lvl="7"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8pPr>
            <a:lvl9pPr marR="0" lvl="8"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9pPr>
          </a:lstStyle>
          <a:p>
            <a:pPr defTabSz="315468">
              <a:spcBef>
                <a:spcPts val="0"/>
              </a:spcBef>
              <a:spcAft>
                <a:spcPts val="450"/>
              </a:spcAft>
              <a:buNone/>
            </a:pPr>
            <a:r>
              <a:rPr lang="en" sz="1932" b="1">
                <a:solidFill>
                  <a:schemeClr val="tx1">
                    <a:lumMod val="75000"/>
                    <a:lumOff val="25000"/>
                  </a:schemeClr>
                </a:solidFill>
                <a:latin typeface="Arial" panose="020B0604020202020204" pitchFamily="34" charset="0"/>
                <a:cs typeface="Arial" panose="020B0604020202020204" pitchFamily="34" charset="0"/>
              </a:rPr>
              <a:t>Thanks!</a:t>
            </a:r>
            <a:endParaRPr lang="en" sz="2100" b="1">
              <a:solidFill>
                <a:srgbClr val="DC143C"/>
              </a:solidFill>
              <a:latin typeface="Arial" panose="020B0604020202020204" pitchFamily="34" charset="0"/>
              <a:cs typeface="Arial" panose="020B0604020202020204" pitchFamily="34" charset="0"/>
            </a:endParaRPr>
          </a:p>
        </p:txBody>
      </p:sp>
      <p:sp>
        <p:nvSpPr>
          <p:cNvPr id="6" name="Shape 282">
            <a:extLst>
              <a:ext uri="{FF2B5EF4-FFF2-40B4-BE49-F238E27FC236}">
                <a16:creationId xmlns:a16="http://schemas.microsoft.com/office/drawing/2014/main" id="{2DF40450-2040-F2D9-04D4-3047FDBD4C08}"/>
              </a:ext>
            </a:extLst>
          </p:cNvPr>
          <p:cNvSpPr txBox="1">
            <a:spLocks/>
          </p:cNvSpPr>
          <p:nvPr/>
        </p:nvSpPr>
        <p:spPr>
          <a:xfrm>
            <a:off x="6696672" y="4248602"/>
            <a:ext cx="2665686" cy="949089"/>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FFFF"/>
              </a:buClr>
              <a:buSzPct val="100000"/>
              <a:buFont typeface="Raleway"/>
              <a:buChar char="◎"/>
              <a:defRPr sz="2800" b="0" i="0" u="none" strike="noStrike" cap="none">
                <a:solidFill>
                  <a:srgbClr val="FFFFFF"/>
                </a:solidFill>
                <a:latin typeface="Raleway"/>
                <a:ea typeface="Raleway"/>
                <a:cs typeface="Raleway"/>
                <a:sym typeface="Raleway"/>
                <a:rtl val="0"/>
              </a:defRPr>
            </a:lvl1pPr>
            <a:lvl2pPr marR="0" lvl="1" algn="l" rtl="0">
              <a:lnSpc>
                <a:spcPct val="100000"/>
              </a:lnSpc>
              <a:spcBef>
                <a:spcPts val="480"/>
              </a:spcBef>
              <a:spcAft>
                <a:spcPts val="0"/>
              </a:spcAft>
              <a:buClr>
                <a:srgbClr val="FFFFFF"/>
              </a:buClr>
              <a:buSzPct val="100000"/>
              <a:buFont typeface="Raleway"/>
              <a:buNone/>
              <a:defRPr sz="2400" b="0" i="0" u="none" strike="noStrike" cap="none">
                <a:solidFill>
                  <a:srgbClr val="FFFFFF"/>
                </a:solidFill>
                <a:latin typeface="Raleway"/>
                <a:ea typeface="Raleway"/>
                <a:cs typeface="Raleway"/>
                <a:sym typeface="Raleway"/>
                <a:rtl val="0"/>
              </a:defRPr>
            </a:lvl2pPr>
            <a:lvl3pPr marR="0" lvl="2" algn="l" rtl="0">
              <a:lnSpc>
                <a:spcPct val="100000"/>
              </a:lnSpc>
              <a:spcBef>
                <a:spcPts val="480"/>
              </a:spcBef>
              <a:spcAft>
                <a:spcPts val="0"/>
              </a:spcAft>
              <a:buClr>
                <a:srgbClr val="FFFFFF"/>
              </a:buClr>
              <a:buSzPct val="100000"/>
              <a:buFont typeface="Raleway"/>
              <a:buNone/>
              <a:defRPr sz="2400" b="0" i="0" u="none" strike="noStrike" cap="none">
                <a:solidFill>
                  <a:srgbClr val="FFFFFF"/>
                </a:solidFill>
                <a:latin typeface="Raleway"/>
                <a:ea typeface="Raleway"/>
                <a:cs typeface="Raleway"/>
                <a:sym typeface="Raleway"/>
                <a:rtl val="0"/>
              </a:defRPr>
            </a:lvl3pPr>
            <a:lvl4pPr marR="0" lvl="3"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4pPr>
            <a:lvl5pPr marR="0" lvl="4"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5pPr>
            <a:lvl6pPr marR="0" lvl="5"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6pPr>
            <a:lvl7pPr marR="0" lvl="6"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7pPr>
            <a:lvl8pPr marR="0" lvl="7"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8pPr>
            <a:lvl9pPr marR="0" lvl="8" algn="l" rtl="0">
              <a:lnSpc>
                <a:spcPct val="100000"/>
              </a:lnSpc>
              <a:spcBef>
                <a:spcPts val="360"/>
              </a:spcBef>
              <a:spcAft>
                <a:spcPts val="0"/>
              </a:spcAft>
              <a:buClr>
                <a:srgbClr val="FFFFFF"/>
              </a:buClr>
              <a:buSzPct val="100000"/>
              <a:buFont typeface="Raleway"/>
              <a:buNone/>
              <a:defRPr sz="1800" b="0" i="0" u="none" strike="noStrike" cap="none">
                <a:solidFill>
                  <a:srgbClr val="FFFFFF"/>
                </a:solidFill>
                <a:latin typeface="Raleway"/>
                <a:ea typeface="Raleway"/>
                <a:cs typeface="Raleway"/>
                <a:sym typeface="Raleway"/>
                <a:rtl val="0"/>
              </a:defRPr>
            </a:lvl9pPr>
          </a:lstStyle>
          <a:p>
            <a:pPr algn="r" defTabSz="315468">
              <a:spcBef>
                <a:spcPts val="0"/>
              </a:spcBef>
              <a:spcAft>
                <a:spcPts val="450"/>
              </a:spcAft>
              <a:buNone/>
            </a:pPr>
            <a:r>
              <a:rPr lang="en" sz="1656">
                <a:solidFill>
                  <a:schemeClr val="tx1">
                    <a:lumMod val="75000"/>
                    <a:lumOff val="25000"/>
                  </a:schemeClr>
                </a:solidFill>
                <a:latin typeface="Arial" panose="020B0604020202020204" pitchFamily="34" charset="0"/>
                <a:cs typeface="Arial" panose="020B0604020202020204" pitchFamily="34" charset="0"/>
              </a:rPr>
              <a:t>You can find me at</a:t>
            </a:r>
            <a:r>
              <a:rPr lang="en" sz="1656">
                <a:solidFill>
                  <a:schemeClr val="tx1">
                    <a:lumMod val="75000"/>
                    <a:lumOff val="25000"/>
                  </a:schemeClr>
                </a:solidFill>
              </a:rPr>
              <a:t>:</a:t>
            </a:r>
            <a:endParaRPr lang="en" sz="1800">
              <a:solidFill>
                <a:schemeClr val="tx1">
                  <a:lumMod val="75000"/>
                  <a:lumOff val="25000"/>
                </a:schemeClr>
              </a:solidFill>
            </a:endParaRPr>
          </a:p>
        </p:txBody>
      </p:sp>
      <p:sp>
        <p:nvSpPr>
          <p:cNvPr id="10" name="Content Placeholder 2">
            <a:extLst>
              <a:ext uri="{FF2B5EF4-FFF2-40B4-BE49-F238E27FC236}">
                <a16:creationId xmlns:a16="http://schemas.microsoft.com/office/drawing/2014/main" id="{F9278379-6B9D-B5DE-810B-58DFFF83FB82}"/>
              </a:ext>
            </a:extLst>
          </p:cNvPr>
          <p:cNvSpPr txBox="1">
            <a:spLocks/>
          </p:cNvSpPr>
          <p:nvPr/>
        </p:nvSpPr>
        <p:spPr>
          <a:xfrm>
            <a:off x="7461002" y="4548314"/>
            <a:ext cx="2532677" cy="849185"/>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defTabSz="315468">
              <a:spcBef>
                <a:spcPts val="414"/>
              </a:spcBef>
              <a:buNone/>
            </a:pPr>
            <a:r>
              <a:rPr lang="en-GB" sz="1794">
                <a:latin typeface="Arial" panose="020B0604020202020204" pitchFamily="34" charset="0"/>
                <a:cs typeface="Arial" panose="020B0604020202020204" pitchFamily="34" charset="0"/>
              </a:rPr>
              <a:t>nick.pahl@som.org.uk</a:t>
            </a:r>
          </a:p>
          <a:p>
            <a:pPr marL="0" indent="0" defTabSz="315468">
              <a:spcBef>
                <a:spcPts val="414"/>
              </a:spcBef>
              <a:buNone/>
            </a:pPr>
            <a:r>
              <a:rPr lang="en-GB" sz="1794">
                <a:latin typeface="Arial" panose="020B0604020202020204" pitchFamily="34" charset="0"/>
                <a:cs typeface="Arial" panose="020B0604020202020204" pitchFamily="34" charset="0"/>
              </a:rPr>
              <a:t>@somceo</a:t>
            </a:r>
            <a:endParaRPr lang="en-GB" sz="1950">
              <a:latin typeface="Arial" panose="020B0604020202020204" pitchFamily="34" charset="0"/>
              <a:cs typeface="Arial" panose="020B0604020202020204" pitchFamily="34" charset="0"/>
            </a:endParaRPr>
          </a:p>
        </p:txBody>
      </p:sp>
      <p:pic>
        <p:nvPicPr>
          <p:cNvPr id="16" name="Picture 9" descr="http://media.cmgdigital.com/shared/lt/lt_cache/thumbnail/400/img/photos/2012/08/22/67/30/twitterbirdblueonwhite.jpg">
            <a:extLst>
              <a:ext uri="{FF2B5EF4-FFF2-40B4-BE49-F238E27FC236}">
                <a16:creationId xmlns:a16="http://schemas.microsoft.com/office/drawing/2014/main" id="{4B018F5C-AC4D-6C35-974D-5AE52A2784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90670" y="4947929"/>
            <a:ext cx="320382" cy="299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user446\Desktop\Website\Image store\Email icon.png">
            <a:extLst>
              <a:ext uri="{FF2B5EF4-FFF2-40B4-BE49-F238E27FC236}">
                <a16:creationId xmlns:a16="http://schemas.microsoft.com/office/drawing/2014/main" id="{50062FA4-4A1E-5979-EEE7-9491B1CFD8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0670" y="4598265"/>
            <a:ext cx="320382" cy="32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6C1640-5243-E52B-9976-071D7DBD6091}"/>
              </a:ext>
            </a:extLst>
          </p:cNvPr>
          <p:cNvPicPr>
            <a:picLocks noChangeAspect="1"/>
          </p:cNvPicPr>
          <p:nvPr/>
        </p:nvPicPr>
        <p:blipFill>
          <a:blip r:embed="rId5"/>
          <a:stretch>
            <a:fillRect/>
          </a:stretch>
        </p:blipFill>
        <p:spPr>
          <a:xfrm>
            <a:off x="2198320" y="2603269"/>
            <a:ext cx="1912138" cy="2676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2827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3C88B-A2DB-46EC-99E7-47EB44F98D60}"/>
              </a:ext>
            </a:extLst>
          </p:cNvPr>
          <p:cNvSpPr/>
          <p:nvPr/>
        </p:nvSpPr>
        <p:spPr>
          <a:xfrm>
            <a:off x="401399" y="396240"/>
            <a:ext cx="11389203" cy="6065520"/>
          </a:xfrm>
          <a:prstGeom prst="rect">
            <a:avLst/>
          </a:prstGeom>
          <a:noFill/>
          <a:ln w="19050">
            <a:solidFill>
              <a:schemeClr val="bg1"/>
            </a:solidFill>
            <a:extLst>
              <a:ext uri="{C807C97D-BFC1-408E-A445-0C87EB9F89A2}">
                <ask:lineSketchStyleProps xmlns:ask="http://schemas.microsoft.com/office/drawing/2018/sketchyshapes" sd="1436523984">
                  <a:custGeom>
                    <a:avLst/>
                    <a:gdLst>
                      <a:gd name="connsiteX0" fmla="*/ 0 w 11389203"/>
                      <a:gd name="connsiteY0" fmla="*/ 0 h 6065520"/>
                      <a:gd name="connsiteX1" fmla="*/ 897737 w 11389203"/>
                      <a:gd name="connsiteY1" fmla="*/ 0 h 6065520"/>
                      <a:gd name="connsiteX2" fmla="*/ 1226014 w 11389203"/>
                      <a:gd name="connsiteY2" fmla="*/ 0 h 6065520"/>
                      <a:gd name="connsiteX3" fmla="*/ 1782075 w 11389203"/>
                      <a:gd name="connsiteY3" fmla="*/ 0 h 6065520"/>
                      <a:gd name="connsiteX4" fmla="*/ 2452028 w 11389203"/>
                      <a:gd name="connsiteY4" fmla="*/ 0 h 6065520"/>
                      <a:gd name="connsiteX5" fmla="*/ 2894197 w 11389203"/>
                      <a:gd name="connsiteY5" fmla="*/ 0 h 6065520"/>
                      <a:gd name="connsiteX6" fmla="*/ 3450259 w 11389203"/>
                      <a:gd name="connsiteY6" fmla="*/ 0 h 6065520"/>
                      <a:gd name="connsiteX7" fmla="*/ 3778536 w 11389203"/>
                      <a:gd name="connsiteY7" fmla="*/ 0 h 6065520"/>
                      <a:gd name="connsiteX8" fmla="*/ 4448489 w 11389203"/>
                      <a:gd name="connsiteY8" fmla="*/ 0 h 6065520"/>
                      <a:gd name="connsiteX9" fmla="*/ 5232334 w 11389203"/>
                      <a:gd name="connsiteY9" fmla="*/ 0 h 6065520"/>
                      <a:gd name="connsiteX10" fmla="*/ 5674503 w 11389203"/>
                      <a:gd name="connsiteY10" fmla="*/ 0 h 6065520"/>
                      <a:gd name="connsiteX11" fmla="*/ 6344456 w 11389203"/>
                      <a:gd name="connsiteY11" fmla="*/ 0 h 6065520"/>
                      <a:gd name="connsiteX12" fmla="*/ 7242193 w 11389203"/>
                      <a:gd name="connsiteY12" fmla="*/ 0 h 6065520"/>
                      <a:gd name="connsiteX13" fmla="*/ 7912146 w 11389203"/>
                      <a:gd name="connsiteY13" fmla="*/ 0 h 6065520"/>
                      <a:gd name="connsiteX14" fmla="*/ 8582099 w 11389203"/>
                      <a:gd name="connsiteY14" fmla="*/ 0 h 6065520"/>
                      <a:gd name="connsiteX15" fmla="*/ 9024268 w 11389203"/>
                      <a:gd name="connsiteY15" fmla="*/ 0 h 6065520"/>
                      <a:gd name="connsiteX16" fmla="*/ 9580330 w 11389203"/>
                      <a:gd name="connsiteY16" fmla="*/ 0 h 6065520"/>
                      <a:gd name="connsiteX17" fmla="*/ 10478067 w 11389203"/>
                      <a:gd name="connsiteY17" fmla="*/ 0 h 6065520"/>
                      <a:gd name="connsiteX18" fmla="*/ 11389203 w 11389203"/>
                      <a:gd name="connsiteY18" fmla="*/ 0 h 6065520"/>
                      <a:gd name="connsiteX19" fmla="*/ 11389203 w 11389203"/>
                      <a:gd name="connsiteY19" fmla="*/ 613291 h 6065520"/>
                      <a:gd name="connsiteX20" fmla="*/ 11389203 w 11389203"/>
                      <a:gd name="connsiteY20" fmla="*/ 1408549 h 6065520"/>
                      <a:gd name="connsiteX21" fmla="*/ 11389203 w 11389203"/>
                      <a:gd name="connsiteY21" fmla="*/ 2203806 h 6065520"/>
                      <a:gd name="connsiteX22" fmla="*/ 11389203 w 11389203"/>
                      <a:gd name="connsiteY22" fmla="*/ 2695787 h 6065520"/>
                      <a:gd name="connsiteX23" fmla="*/ 11389203 w 11389203"/>
                      <a:gd name="connsiteY23" fmla="*/ 3369733 h 6065520"/>
                      <a:gd name="connsiteX24" fmla="*/ 11389203 w 11389203"/>
                      <a:gd name="connsiteY24" fmla="*/ 4043680 h 6065520"/>
                      <a:gd name="connsiteX25" fmla="*/ 11389203 w 11389203"/>
                      <a:gd name="connsiteY25" fmla="*/ 4717627 h 6065520"/>
                      <a:gd name="connsiteX26" fmla="*/ 11389203 w 11389203"/>
                      <a:gd name="connsiteY26" fmla="*/ 5391573 h 6065520"/>
                      <a:gd name="connsiteX27" fmla="*/ 11389203 w 11389203"/>
                      <a:gd name="connsiteY27" fmla="*/ 6065520 h 6065520"/>
                      <a:gd name="connsiteX28" fmla="*/ 10833142 w 11389203"/>
                      <a:gd name="connsiteY28" fmla="*/ 6065520 h 6065520"/>
                      <a:gd name="connsiteX29" fmla="*/ 10277081 w 11389203"/>
                      <a:gd name="connsiteY29" fmla="*/ 6065520 h 6065520"/>
                      <a:gd name="connsiteX30" fmla="*/ 9834912 w 11389203"/>
                      <a:gd name="connsiteY30" fmla="*/ 6065520 h 6065520"/>
                      <a:gd name="connsiteX31" fmla="*/ 9164959 w 11389203"/>
                      <a:gd name="connsiteY31" fmla="*/ 6065520 h 6065520"/>
                      <a:gd name="connsiteX32" fmla="*/ 8836682 w 11389203"/>
                      <a:gd name="connsiteY32" fmla="*/ 6065520 h 6065520"/>
                      <a:gd name="connsiteX33" fmla="*/ 8166729 w 11389203"/>
                      <a:gd name="connsiteY33" fmla="*/ 6065520 h 6065520"/>
                      <a:gd name="connsiteX34" fmla="*/ 7382883 w 11389203"/>
                      <a:gd name="connsiteY34" fmla="*/ 6065520 h 6065520"/>
                      <a:gd name="connsiteX35" fmla="*/ 7054606 w 11389203"/>
                      <a:gd name="connsiteY35" fmla="*/ 6065520 h 6065520"/>
                      <a:gd name="connsiteX36" fmla="*/ 6156869 w 11389203"/>
                      <a:gd name="connsiteY36" fmla="*/ 6065520 h 6065520"/>
                      <a:gd name="connsiteX37" fmla="*/ 5486916 w 11389203"/>
                      <a:gd name="connsiteY37" fmla="*/ 6065520 h 6065520"/>
                      <a:gd name="connsiteX38" fmla="*/ 4930855 w 11389203"/>
                      <a:gd name="connsiteY38" fmla="*/ 6065520 h 6065520"/>
                      <a:gd name="connsiteX39" fmla="*/ 4488686 w 11389203"/>
                      <a:gd name="connsiteY39" fmla="*/ 6065520 h 6065520"/>
                      <a:gd name="connsiteX40" fmla="*/ 3704841 w 11389203"/>
                      <a:gd name="connsiteY40" fmla="*/ 6065520 h 6065520"/>
                      <a:gd name="connsiteX41" fmla="*/ 3034888 w 11389203"/>
                      <a:gd name="connsiteY41" fmla="*/ 6065520 h 6065520"/>
                      <a:gd name="connsiteX42" fmla="*/ 2364935 w 11389203"/>
                      <a:gd name="connsiteY42" fmla="*/ 6065520 h 6065520"/>
                      <a:gd name="connsiteX43" fmla="*/ 1922765 w 11389203"/>
                      <a:gd name="connsiteY43" fmla="*/ 6065520 h 6065520"/>
                      <a:gd name="connsiteX44" fmla="*/ 1480596 w 11389203"/>
                      <a:gd name="connsiteY44" fmla="*/ 6065520 h 6065520"/>
                      <a:gd name="connsiteX45" fmla="*/ 582859 w 11389203"/>
                      <a:gd name="connsiteY45" fmla="*/ 6065520 h 6065520"/>
                      <a:gd name="connsiteX46" fmla="*/ 0 w 11389203"/>
                      <a:gd name="connsiteY46" fmla="*/ 6065520 h 6065520"/>
                      <a:gd name="connsiteX47" fmla="*/ 0 w 11389203"/>
                      <a:gd name="connsiteY47" fmla="*/ 5512884 h 6065520"/>
                      <a:gd name="connsiteX48" fmla="*/ 0 w 11389203"/>
                      <a:gd name="connsiteY48" fmla="*/ 4899592 h 6065520"/>
                      <a:gd name="connsiteX49" fmla="*/ 0 w 11389203"/>
                      <a:gd name="connsiteY49" fmla="*/ 4164990 h 6065520"/>
                      <a:gd name="connsiteX50" fmla="*/ 0 w 11389203"/>
                      <a:gd name="connsiteY50" fmla="*/ 3430389 h 6065520"/>
                      <a:gd name="connsiteX51" fmla="*/ 0 w 11389203"/>
                      <a:gd name="connsiteY51" fmla="*/ 2635131 h 6065520"/>
                      <a:gd name="connsiteX52" fmla="*/ 0 w 11389203"/>
                      <a:gd name="connsiteY52" fmla="*/ 2143150 h 6065520"/>
                      <a:gd name="connsiteX53" fmla="*/ 0 w 11389203"/>
                      <a:gd name="connsiteY53" fmla="*/ 1408549 h 6065520"/>
                      <a:gd name="connsiteX54" fmla="*/ 0 w 11389203"/>
                      <a:gd name="connsiteY54" fmla="*/ 673947 h 6065520"/>
                      <a:gd name="connsiteX55" fmla="*/ 0 w 11389203"/>
                      <a:gd name="connsiteY55" fmla="*/ 0 h 60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9203" h="6065520" extrusionOk="0">
                        <a:moveTo>
                          <a:pt x="0" y="0"/>
                        </a:moveTo>
                        <a:cubicBezTo>
                          <a:pt x="321016" y="-19220"/>
                          <a:pt x="485783" y="-21799"/>
                          <a:pt x="897737" y="0"/>
                        </a:cubicBezTo>
                        <a:cubicBezTo>
                          <a:pt x="1309691" y="21799"/>
                          <a:pt x="1073028" y="9723"/>
                          <a:pt x="1226014" y="0"/>
                        </a:cubicBezTo>
                        <a:cubicBezTo>
                          <a:pt x="1379000" y="-9723"/>
                          <a:pt x="1597785" y="-24233"/>
                          <a:pt x="1782075" y="0"/>
                        </a:cubicBezTo>
                        <a:cubicBezTo>
                          <a:pt x="1966365" y="24233"/>
                          <a:pt x="2273945" y="-18590"/>
                          <a:pt x="2452028" y="0"/>
                        </a:cubicBezTo>
                        <a:cubicBezTo>
                          <a:pt x="2630111" y="18590"/>
                          <a:pt x="2798919" y="-13144"/>
                          <a:pt x="2894197" y="0"/>
                        </a:cubicBezTo>
                        <a:cubicBezTo>
                          <a:pt x="2989475" y="13144"/>
                          <a:pt x="3337693" y="-4311"/>
                          <a:pt x="3450259" y="0"/>
                        </a:cubicBezTo>
                        <a:cubicBezTo>
                          <a:pt x="3562825" y="4311"/>
                          <a:pt x="3703352" y="-7213"/>
                          <a:pt x="3778536" y="0"/>
                        </a:cubicBezTo>
                        <a:cubicBezTo>
                          <a:pt x="3853720" y="7213"/>
                          <a:pt x="4209920" y="-8839"/>
                          <a:pt x="4448489" y="0"/>
                        </a:cubicBezTo>
                        <a:cubicBezTo>
                          <a:pt x="4687058" y="8839"/>
                          <a:pt x="4975324" y="38987"/>
                          <a:pt x="5232334" y="0"/>
                        </a:cubicBezTo>
                        <a:cubicBezTo>
                          <a:pt x="5489344" y="-38987"/>
                          <a:pt x="5489669" y="-10852"/>
                          <a:pt x="5674503" y="0"/>
                        </a:cubicBezTo>
                        <a:cubicBezTo>
                          <a:pt x="5859337" y="10852"/>
                          <a:pt x="6199446" y="26973"/>
                          <a:pt x="6344456" y="0"/>
                        </a:cubicBezTo>
                        <a:cubicBezTo>
                          <a:pt x="6489466" y="-26973"/>
                          <a:pt x="7038525" y="-14882"/>
                          <a:pt x="7242193" y="0"/>
                        </a:cubicBezTo>
                        <a:cubicBezTo>
                          <a:pt x="7445861" y="14882"/>
                          <a:pt x="7658534" y="-18990"/>
                          <a:pt x="7912146" y="0"/>
                        </a:cubicBezTo>
                        <a:cubicBezTo>
                          <a:pt x="8165758" y="18990"/>
                          <a:pt x="8249650" y="-33024"/>
                          <a:pt x="8582099" y="0"/>
                        </a:cubicBezTo>
                        <a:cubicBezTo>
                          <a:pt x="8914548" y="33024"/>
                          <a:pt x="8865420" y="21805"/>
                          <a:pt x="9024268" y="0"/>
                        </a:cubicBezTo>
                        <a:cubicBezTo>
                          <a:pt x="9183116" y="-21805"/>
                          <a:pt x="9365519" y="-26953"/>
                          <a:pt x="9580330" y="0"/>
                        </a:cubicBezTo>
                        <a:cubicBezTo>
                          <a:pt x="9795141" y="26953"/>
                          <a:pt x="10067725" y="5406"/>
                          <a:pt x="10478067" y="0"/>
                        </a:cubicBezTo>
                        <a:cubicBezTo>
                          <a:pt x="10888409" y="-5406"/>
                          <a:pt x="11001665" y="18160"/>
                          <a:pt x="11389203" y="0"/>
                        </a:cubicBezTo>
                        <a:cubicBezTo>
                          <a:pt x="11376882" y="301927"/>
                          <a:pt x="11397678" y="431812"/>
                          <a:pt x="11389203" y="613291"/>
                        </a:cubicBezTo>
                        <a:cubicBezTo>
                          <a:pt x="11380728" y="794770"/>
                          <a:pt x="11402169" y="1161217"/>
                          <a:pt x="11389203" y="1408549"/>
                        </a:cubicBezTo>
                        <a:cubicBezTo>
                          <a:pt x="11376237" y="1655881"/>
                          <a:pt x="11354808" y="1932406"/>
                          <a:pt x="11389203" y="2203806"/>
                        </a:cubicBezTo>
                        <a:cubicBezTo>
                          <a:pt x="11423598" y="2475206"/>
                          <a:pt x="11404934" y="2560535"/>
                          <a:pt x="11389203" y="2695787"/>
                        </a:cubicBezTo>
                        <a:cubicBezTo>
                          <a:pt x="11373472" y="2831039"/>
                          <a:pt x="11355763" y="3207336"/>
                          <a:pt x="11389203" y="3369733"/>
                        </a:cubicBezTo>
                        <a:cubicBezTo>
                          <a:pt x="11422643" y="3532130"/>
                          <a:pt x="11356577" y="3785186"/>
                          <a:pt x="11389203" y="4043680"/>
                        </a:cubicBezTo>
                        <a:cubicBezTo>
                          <a:pt x="11421829" y="4302174"/>
                          <a:pt x="11401702" y="4413981"/>
                          <a:pt x="11389203" y="4717627"/>
                        </a:cubicBezTo>
                        <a:cubicBezTo>
                          <a:pt x="11376704" y="5021273"/>
                          <a:pt x="11383678" y="5217320"/>
                          <a:pt x="11389203" y="5391573"/>
                        </a:cubicBezTo>
                        <a:cubicBezTo>
                          <a:pt x="11394728" y="5565826"/>
                          <a:pt x="11420035" y="5923176"/>
                          <a:pt x="11389203" y="6065520"/>
                        </a:cubicBezTo>
                        <a:cubicBezTo>
                          <a:pt x="11155789" y="6093258"/>
                          <a:pt x="10949796" y="6041307"/>
                          <a:pt x="10833142" y="6065520"/>
                        </a:cubicBezTo>
                        <a:cubicBezTo>
                          <a:pt x="10716488" y="6089733"/>
                          <a:pt x="10509490" y="6054897"/>
                          <a:pt x="10277081" y="6065520"/>
                        </a:cubicBezTo>
                        <a:cubicBezTo>
                          <a:pt x="10044672" y="6076143"/>
                          <a:pt x="10028588" y="6046524"/>
                          <a:pt x="9834912" y="6065520"/>
                        </a:cubicBezTo>
                        <a:cubicBezTo>
                          <a:pt x="9641236" y="6084516"/>
                          <a:pt x="9489640" y="6046971"/>
                          <a:pt x="9164959" y="6065520"/>
                        </a:cubicBezTo>
                        <a:cubicBezTo>
                          <a:pt x="8840278" y="6084069"/>
                          <a:pt x="8975635" y="6060121"/>
                          <a:pt x="8836682" y="6065520"/>
                        </a:cubicBezTo>
                        <a:cubicBezTo>
                          <a:pt x="8697729" y="6070919"/>
                          <a:pt x="8418456" y="6084406"/>
                          <a:pt x="8166729" y="6065520"/>
                        </a:cubicBezTo>
                        <a:cubicBezTo>
                          <a:pt x="7915002" y="6046634"/>
                          <a:pt x="7705436" y="6076349"/>
                          <a:pt x="7382883" y="6065520"/>
                        </a:cubicBezTo>
                        <a:cubicBezTo>
                          <a:pt x="7060330" y="6054691"/>
                          <a:pt x="7160078" y="6067320"/>
                          <a:pt x="7054606" y="6065520"/>
                        </a:cubicBezTo>
                        <a:cubicBezTo>
                          <a:pt x="6949134" y="6063720"/>
                          <a:pt x="6409608" y="6109772"/>
                          <a:pt x="6156869" y="6065520"/>
                        </a:cubicBezTo>
                        <a:cubicBezTo>
                          <a:pt x="5904130" y="6021268"/>
                          <a:pt x="5818350" y="6055773"/>
                          <a:pt x="5486916" y="6065520"/>
                        </a:cubicBezTo>
                        <a:cubicBezTo>
                          <a:pt x="5155482" y="6075267"/>
                          <a:pt x="5070723" y="6056363"/>
                          <a:pt x="4930855" y="6065520"/>
                        </a:cubicBezTo>
                        <a:cubicBezTo>
                          <a:pt x="4790987" y="6074677"/>
                          <a:pt x="4629987" y="6082516"/>
                          <a:pt x="4488686" y="6065520"/>
                        </a:cubicBezTo>
                        <a:cubicBezTo>
                          <a:pt x="4347385" y="6048524"/>
                          <a:pt x="3894758" y="6030867"/>
                          <a:pt x="3704841" y="6065520"/>
                        </a:cubicBezTo>
                        <a:cubicBezTo>
                          <a:pt x="3514925" y="6100173"/>
                          <a:pt x="3337431" y="6036998"/>
                          <a:pt x="3034888" y="6065520"/>
                        </a:cubicBezTo>
                        <a:cubicBezTo>
                          <a:pt x="2732345" y="6094042"/>
                          <a:pt x="2574840" y="6064836"/>
                          <a:pt x="2364935" y="6065520"/>
                        </a:cubicBezTo>
                        <a:cubicBezTo>
                          <a:pt x="2155030" y="6066204"/>
                          <a:pt x="2085476" y="6060876"/>
                          <a:pt x="1922765" y="6065520"/>
                        </a:cubicBezTo>
                        <a:cubicBezTo>
                          <a:pt x="1760054" y="6070165"/>
                          <a:pt x="1686501" y="6053980"/>
                          <a:pt x="1480596" y="6065520"/>
                        </a:cubicBezTo>
                        <a:cubicBezTo>
                          <a:pt x="1274691" y="6077060"/>
                          <a:pt x="1013471" y="6065764"/>
                          <a:pt x="582859" y="6065520"/>
                        </a:cubicBezTo>
                        <a:cubicBezTo>
                          <a:pt x="152247" y="6065276"/>
                          <a:pt x="208773" y="6056510"/>
                          <a:pt x="0" y="6065520"/>
                        </a:cubicBezTo>
                        <a:cubicBezTo>
                          <a:pt x="6035" y="5907366"/>
                          <a:pt x="-1964" y="5742352"/>
                          <a:pt x="0" y="5512884"/>
                        </a:cubicBezTo>
                        <a:cubicBezTo>
                          <a:pt x="1964" y="5283416"/>
                          <a:pt x="-3748" y="5148230"/>
                          <a:pt x="0" y="4899592"/>
                        </a:cubicBezTo>
                        <a:cubicBezTo>
                          <a:pt x="3748" y="4650954"/>
                          <a:pt x="30254" y="4369883"/>
                          <a:pt x="0" y="4164990"/>
                        </a:cubicBezTo>
                        <a:cubicBezTo>
                          <a:pt x="-30254" y="3960097"/>
                          <a:pt x="-34197" y="3753087"/>
                          <a:pt x="0" y="3430389"/>
                        </a:cubicBezTo>
                        <a:cubicBezTo>
                          <a:pt x="34197" y="3107691"/>
                          <a:pt x="28232" y="2799541"/>
                          <a:pt x="0" y="2635131"/>
                        </a:cubicBezTo>
                        <a:cubicBezTo>
                          <a:pt x="-28232" y="2470721"/>
                          <a:pt x="9881" y="2334361"/>
                          <a:pt x="0" y="2143150"/>
                        </a:cubicBezTo>
                        <a:cubicBezTo>
                          <a:pt x="-9881" y="1951939"/>
                          <a:pt x="-25833" y="1587310"/>
                          <a:pt x="0" y="1408549"/>
                        </a:cubicBezTo>
                        <a:cubicBezTo>
                          <a:pt x="25833" y="1229788"/>
                          <a:pt x="34017" y="829196"/>
                          <a:pt x="0" y="673947"/>
                        </a:cubicBezTo>
                        <a:cubicBezTo>
                          <a:pt x="-34017" y="518698"/>
                          <a:pt x="-32341" y="2958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F763AE6-7DC6-BA61-B2A2-EA5A5C0A29C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250" b="31250"/>
          <a:stretch/>
        </p:blipFill>
        <p:spPr>
          <a:xfrm flipH="1">
            <a:off x="2" y="0"/>
            <a:ext cx="12191999" cy="6858001"/>
          </a:xfrm>
          <a:prstGeom prst="rect">
            <a:avLst/>
          </a:prstGeom>
        </p:spPr>
      </p:pic>
      <p:sp>
        <p:nvSpPr>
          <p:cNvPr id="4" name="Rectangle 3">
            <a:extLst>
              <a:ext uri="{FF2B5EF4-FFF2-40B4-BE49-F238E27FC236}">
                <a16:creationId xmlns:a16="http://schemas.microsoft.com/office/drawing/2014/main" id="{396AA896-6153-B043-E039-AEF08CA0CBD3}"/>
              </a:ext>
            </a:extLst>
          </p:cNvPr>
          <p:cNvSpPr/>
          <p:nvPr/>
        </p:nvSpPr>
        <p:spPr>
          <a:xfrm>
            <a:off x="3" y="0"/>
            <a:ext cx="12191997" cy="6858000"/>
          </a:xfrm>
          <a:prstGeom prst="rect">
            <a:avLst/>
          </a:prstGeom>
          <a:gradFill flip="none" rotWithShape="1">
            <a:gsLst>
              <a:gs pos="80000">
                <a:srgbClr val="007377">
                  <a:alpha val="75000"/>
                </a:srgbClr>
              </a:gs>
              <a:gs pos="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540ACA5A-5494-BCF6-A7CC-E1FDB90D926F}"/>
              </a:ext>
            </a:extLst>
          </p:cNvPr>
          <p:cNvGrpSpPr/>
          <p:nvPr/>
        </p:nvGrpSpPr>
        <p:grpSpPr>
          <a:xfrm>
            <a:off x="401401" y="396240"/>
            <a:ext cx="11389203" cy="6065520"/>
            <a:chOff x="401399" y="396240"/>
            <a:chExt cx="11389203" cy="6065520"/>
          </a:xfrm>
        </p:grpSpPr>
        <p:cxnSp>
          <p:nvCxnSpPr>
            <p:cNvPr id="8" name="Straight Connector 7">
              <a:extLst>
                <a:ext uri="{FF2B5EF4-FFF2-40B4-BE49-F238E27FC236}">
                  <a16:creationId xmlns:a16="http://schemas.microsoft.com/office/drawing/2014/main" id="{AE51F3E5-465E-8B74-66F0-6CAC94495263}"/>
                </a:ext>
              </a:extLst>
            </p:cNvPr>
            <p:cNvCxnSpPr>
              <a:cxnSpLocks/>
            </p:cNvCxnSpPr>
            <p:nvPr/>
          </p:nvCxnSpPr>
          <p:spPr>
            <a:xfrm>
              <a:off x="401399" y="396240"/>
              <a:ext cx="0" cy="606552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6D8F16-2186-56D3-E4DE-03A5514ECAF0}"/>
                </a:ext>
              </a:extLst>
            </p:cNvPr>
            <p:cNvCxnSpPr>
              <a:cxnSpLocks/>
            </p:cNvCxnSpPr>
            <p:nvPr/>
          </p:nvCxnSpPr>
          <p:spPr>
            <a:xfrm>
              <a:off x="11790602" y="396240"/>
              <a:ext cx="0" cy="603758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B78FB1-D49E-C979-068B-BA151B80EC21}"/>
                </a:ext>
              </a:extLst>
            </p:cNvPr>
            <p:cNvCxnSpPr>
              <a:cxnSpLocks/>
            </p:cNvCxnSpPr>
            <p:nvPr/>
          </p:nvCxnSpPr>
          <p:spPr>
            <a:xfrm>
              <a:off x="401399" y="396240"/>
              <a:ext cx="11389203"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B9BBF8-A0F8-1D32-E7DA-F708389FC600}"/>
                </a:ext>
              </a:extLst>
            </p:cNvPr>
            <p:cNvCxnSpPr>
              <a:cxnSpLocks/>
            </p:cNvCxnSpPr>
            <p:nvPr/>
          </p:nvCxnSpPr>
          <p:spPr>
            <a:xfrm>
              <a:off x="401399" y="646176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8F54CD-769D-C8DB-6477-D83AA861843B}"/>
                </a:ext>
              </a:extLst>
            </p:cNvPr>
            <p:cNvCxnSpPr>
              <a:cxnSpLocks/>
            </p:cNvCxnSpPr>
            <p:nvPr/>
          </p:nvCxnSpPr>
          <p:spPr>
            <a:xfrm>
              <a:off x="7830602" y="643382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50920022-AD21-ABEE-4CFF-0D4CDDB12B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9132" y="6230017"/>
            <a:ext cx="2593740" cy="463486"/>
          </a:xfrm>
          <a:prstGeom prst="rect">
            <a:avLst/>
          </a:prstGeom>
        </p:spPr>
      </p:pic>
      <p:graphicFrame>
        <p:nvGraphicFramePr>
          <p:cNvPr id="16" name="Table 15">
            <a:extLst>
              <a:ext uri="{FF2B5EF4-FFF2-40B4-BE49-F238E27FC236}">
                <a16:creationId xmlns:a16="http://schemas.microsoft.com/office/drawing/2014/main" id="{ED5A0B6D-7D2E-C135-5DD0-F80543522B8E}"/>
              </a:ext>
            </a:extLst>
          </p:cNvPr>
          <p:cNvGraphicFramePr>
            <a:graphicFrameLocks noGrp="1"/>
          </p:cNvGraphicFramePr>
          <p:nvPr/>
        </p:nvGraphicFramePr>
        <p:xfrm>
          <a:off x="1085704" y="1706880"/>
          <a:ext cx="8142518" cy="3444240"/>
        </p:xfrm>
        <a:graphic>
          <a:graphicData uri="http://schemas.openxmlformats.org/drawingml/2006/table">
            <a:tbl>
              <a:tblPr firstRow="1" bandRow="1">
                <a:tableStyleId>{5940675A-B579-460E-94D1-54222C63F5DA}</a:tableStyleId>
              </a:tblPr>
              <a:tblGrid>
                <a:gridCol w="8142518">
                  <a:extLst>
                    <a:ext uri="{9D8B030D-6E8A-4147-A177-3AD203B41FA5}">
                      <a16:colId xmlns:a16="http://schemas.microsoft.com/office/drawing/2014/main" val="2529180839"/>
                    </a:ext>
                  </a:extLst>
                </a:gridCol>
              </a:tblGrid>
              <a:tr h="1152000">
                <a:tc>
                  <a:txBody>
                    <a:bodyPr/>
                    <a:lstStyle/>
                    <a:p>
                      <a:r>
                        <a:rPr lang="en-GB" sz="4000" b="1" dirty="0">
                          <a:solidFill>
                            <a:schemeClr val="accent1"/>
                          </a:solidFill>
                        </a:rPr>
                        <a:t>Good Days at Work: </a:t>
                      </a:r>
                      <a:r>
                        <a:rPr lang="en-GB" sz="4000" b="0" dirty="0">
                          <a:solidFill>
                            <a:schemeClr val="bg1"/>
                          </a:solidFill>
                        </a:rPr>
                        <a:t>Measurement as an integral part of health, safety and performance</a:t>
                      </a:r>
                    </a:p>
                    <a:p>
                      <a:pPr>
                        <a:spcBef>
                          <a:spcPts val="1200"/>
                        </a:spcBef>
                        <a:spcAft>
                          <a:spcPts val="1200"/>
                        </a:spcAft>
                      </a:pPr>
                      <a:r>
                        <a:rPr lang="en-GB" sz="2000" b="1" dirty="0">
                          <a:solidFill>
                            <a:schemeClr val="bg1"/>
                          </a:solidFill>
                        </a:rPr>
                        <a:t>—</a:t>
                      </a:r>
                    </a:p>
                    <a:p>
                      <a:r>
                        <a:rPr lang="en-GB" sz="2000" b="1" dirty="0">
                          <a:solidFill>
                            <a:schemeClr val="accent1"/>
                          </a:solidFill>
                        </a:rPr>
                        <a:t>Ben Moss</a:t>
                      </a:r>
                      <a:r>
                        <a:rPr lang="en-GB" sz="2000" b="0" dirty="0">
                          <a:solidFill>
                            <a:schemeClr val="accent1"/>
                          </a:solidFill>
                        </a:rPr>
                        <a:t>, Managing Director, Robertson Cooper</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183968"/>
                  </a:ext>
                </a:extLst>
              </a:tr>
            </a:tbl>
          </a:graphicData>
        </a:graphic>
      </p:graphicFrame>
    </p:spTree>
    <p:extLst>
      <p:ext uri="{BB962C8B-B14F-4D97-AF65-F5344CB8AC3E}">
        <p14:creationId xmlns:p14="http://schemas.microsoft.com/office/powerpoint/2010/main" val="2522288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0E4EB8-9E16-7242-C2B1-A1B373290EC0}"/>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A2E450FA-532C-978A-43BE-30340E71CEC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250" b="31250"/>
          <a:stretch/>
        </p:blipFill>
        <p:spPr>
          <a:xfrm flipH="1">
            <a:off x="0" y="0"/>
            <a:ext cx="12191999" cy="6858001"/>
          </a:xfrm>
          <a:prstGeom prst="rect">
            <a:avLst/>
          </a:prstGeom>
        </p:spPr>
      </p:pic>
      <p:sp>
        <p:nvSpPr>
          <p:cNvPr id="9" name="Rectangle 8">
            <a:extLst>
              <a:ext uri="{FF2B5EF4-FFF2-40B4-BE49-F238E27FC236}">
                <a16:creationId xmlns:a16="http://schemas.microsoft.com/office/drawing/2014/main" id="{EC153E7C-B933-ED81-D929-CD44412B0E6B}"/>
              </a:ext>
            </a:extLst>
          </p:cNvPr>
          <p:cNvSpPr/>
          <p:nvPr/>
        </p:nvSpPr>
        <p:spPr>
          <a:xfrm>
            <a:off x="1" y="0"/>
            <a:ext cx="12191997" cy="6858000"/>
          </a:xfrm>
          <a:prstGeom prst="rect">
            <a:avLst/>
          </a:prstGeom>
          <a:gradFill flip="none" rotWithShape="1">
            <a:gsLst>
              <a:gs pos="80000">
                <a:srgbClr val="007377"/>
              </a:gs>
              <a:gs pos="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CA07DB7B-AF7D-EDCF-5E52-EE0A937EF6F5}"/>
              </a:ext>
            </a:extLst>
          </p:cNvPr>
          <p:cNvGrpSpPr/>
          <p:nvPr/>
        </p:nvGrpSpPr>
        <p:grpSpPr>
          <a:xfrm>
            <a:off x="401399" y="396240"/>
            <a:ext cx="11389203" cy="6065520"/>
            <a:chOff x="401399" y="396240"/>
            <a:chExt cx="11389203" cy="6065520"/>
          </a:xfrm>
        </p:grpSpPr>
        <p:cxnSp>
          <p:nvCxnSpPr>
            <p:cNvPr id="11" name="Straight Connector 10">
              <a:extLst>
                <a:ext uri="{FF2B5EF4-FFF2-40B4-BE49-F238E27FC236}">
                  <a16:creationId xmlns:a16="http://schemas.microsoft.com/office/drawing/2014/main" id="{D3308AA5-CBDB-3028-E66D-1267BB071ABB}"/>
                </a:ext>
              </a:extLst>
            </p:cNvPr>
            <p:cNvCxnSpPr>
              <a:cxnSpLocks/>
            </p:cNvCxnSpPr>
            <p:nvPr/>
          </p:nvCxnSpPr>
          <p:spPr>
            <a:xfrm>
              <a:off x="401399" y="396240"/>
              <a:ext cx="0" cy="606552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BFC111-8540-B86D-B1F4-9AE11F2627EA}"/>
                </a:ext>
              </a:extLst>
            </p:cNvPr>
            <p:cNvCxnSpPr>
              <a:cxnSpLocks/>
            </p:cNvCxnSpPr>
            <p:nvPr/>
          </p:nvCxnSpPr>
          <p:spPr>
            <a:xfrm>
              <a:off x="11790602" y="396240"/>
              <a:ext cx="0" cy="603758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4F11CA-E617-6863-DD3D-37C1E5023EA6}"/>
                </a:ext>
              </a:extLst>
            </p:cNvPr>
            <p:cNvCxnSpPr>
              <a:cxnSpLocks/>
            </p:cNvCxnSpPr>
            <p:nvPr/>
          </p:nvCxnSpPr>
          <p:spPr>
            <a:xfrm>
              <a:off x="401399" y="396240"/>
              <a:ext cx="11389203"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F034B-295F-BD7C-66E4-88093ECBC752}"/>
                </a:ext>
              </a:extLst>
            </p:cNvPr>
            <p:cNvCxnSpPr>
              <a:cxnSpLocks/>
            </p:cNvCxnSpPr>
            <p:nvPr/>
          </p:nvCxnSpPr>
          <p:spPr>
            <a:xfrm>
              <a:off x="401399" y="646176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74943F-96E7-CE23-2468-68F78402AE3D}"/>
                </a:ext>
              </a:extLst>
            </p:cNvPr>
            <p:cNvCxnSpPr>
              <a:cxnSpLocks/>
            </p:cNvCxnSpPr>
            <p:nvPr/>
          </p:nvCxnSpPr>
          <p:spPr>
            <a:xfrm>
              <a:off x="7830602" y="643382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C89F4307-D187-5694-C86F-C390AC321A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graphicFrame>
        <p:nvGraphicFramePr>
          <p:cNvPr id="17" name="Table 16">
            <a:extLst>
              <a:ext uri="{FF2B5EF4-FFF2-40B4-BE49-F238E27FC236}">
                <a16:creationId xmlns:a16="http://schemas.microsoft.com/office/drawing/2014/main" id="{13BFAB27-D37F-B98B-D08E-78C8619A4CCA}"/>
              </a:ext>
            </a:extLst>
          </p:cNvPr>
          <p:cNvGraphicFramePr>
            <a:graphicFrameLocks noGrp="1"/>
          </p:cNvGraphicFramePr>
          <p:nvPr/>
        </p:nvGraphicFramePr>
        <p:xfrm>
          <a:off x="1080975" y="1769796"/>
          <a:ext cx="10030050" cy="3888000"/>
        </p:xfrm>
        <a:graphic>
          <a:graphicData uri="http://schemas.openxmlformats.org/drawingml/2006/table">
            <a:tbl>
              <a:tblPr firstRow="1" bandRow="1">
                <a:tableStyleId>{5940675A-B579-460E-94D1-54222C63F5DA}</a:tableStyleId>
              </a:tblPr>
              <a:tblGrid>
                <a:gridCol w="795450">
                  <a:extLst>
                    <a:ext uri="{9D8B030D-6E8A-4147-A177-3AD203B41FA5}">
                      <a16:colId xmlns:a16="http://schemas.microsoft.com/office/drawing/2014/main" val="3808353428"/>
                    </a:ext>
                  </a:extLst>
                </a:gridCol>
                <a:gridCol w="9234600">
                  <a:extLst>
                    <a:ext uri="{9D8B030D-6E8A-4147-A177-3AD203B41FA5}">
                      <a16:colId xmlns:a16="http://schemas.microsoft.com/office/drawing/2014/main" val="1194144655"/>
                    </a:ext>
                  </a:extLst>
                </a:gridCol>
              </a:tblGrid>
              <a:tr h="972000">
                <a:tc>
                  <a:txBody>
                    <a:bodyPr/>
                    <a:lstStyle/>
                    <a:p>
                      <a:endParaRPr lang="en-GB"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bg1"/>
                          </a:solidFill>
                        </a:rPr>
                        <a:t>Founded over 20 years ago by </a:t>
                      </a:r>
                      <a:r>
                        <a:rPr lang="en-GB" sz="1600" b="1">
                          <a:solidFill>
                            <a:schemeClr val="accent1"/>
                          </a:solidFill>
                        </a:rPr>
                        <a:t>Professor Sir Cary Cooper </a:t>
                      </a:r>
                      <a:r>
                        <a:rPr lang="en-GB" sz="1600">
                          <a:solidFill>
                            <a:schemeClr val="bg1"/>
                          </a:solidFill>
                        </a:rPr>
                        <a:t>and </a:t>
                      </a:r>
                      <a:r>
                        <a:rPr lang="en-GB" sz="1600" b="1">
                          <a:solidFill>
                            <a:schemeClr val="accent1"/>
                          </a:solidFill>
                        </a:rPr>
                        <a:t>Professor Ivan Robertson</a:t>
                      </a:r>
                      <a:r>
                        <a:rPr lang="en-GB" sz="1600">
                          <a:solidFill>
                            <a:schemeClr val="bg1"/>
                          </a:solidFill>
                        </a:rPr>
                        <a:t>, who are globally recognised as being in the top 2% of influential psychologists.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183968"/>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We're a team of wellbeing specialists and business psychologists, passionate about creating </a:t>
                      </a:r>
                      <a:r>
                        <a:rPr lang="en-GB" sz="1600" b="1" dirty="0">
                          <a:solidFill>
                            <a:schemeClr val="bg1"/>
                          </a:solidFill>
                        </a:rPr>
                        <a:t>Good Days at Work </a:t>
                      </a:r>
                      <a:r>
                        <a:rPr lang="en-GB" sz="1600" dirty="0">
                          <a:solidFill>
                            <a:schemeClr val="bg1"/>
                          </a:solidFill>
                        </a:rPr>
                        <a:t>for everyone, everywhere.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6012914"/>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We achieve this by helping businesses build </a:t>
                      </a:r>
                      <a:r>
                        <a:rPr lang="en-GB" sz="1600" b="1" dirty="0">
                          <a:solidFill>
                            <a:schemeClr val="bg1"/>
                          </a:solidFill>
                        </a:rPr>
                        <a:t>health, safety and wellbeing </a:t>
                      </a:r>
                      <a:r>
                        <a:rPr lang="en-GB" sz="1600" dirty="0">
                          <a:solidFill>
                            <a:schemeClr val="bg1"/>
                          </a:solidFill>
                        </a:rPr>
                        <a:t>capability, underpinned by clear strategies, measurement and performance-driven training solutions.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7887095"/>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We take a </a:t>
                      </a:r>
                      <a:r>
                        <a:rPr lang="en-GB" sz="1600" b="1" dirty="0">
                          <a:solidFill>
                            <a:schemeClr val="bg1"/>
                          </a:solidFill>
                        </a:rPr>
                        <a:t>holistic</a:t>
                      </a:r>
                      <a:r>
                        <a:rPr lang="en-GB" sz="1600" dirty="0">
                          <a:solidFill>
                            <a:schemeClr val="bg1"/>
                          </a:solidFill>
                        </a:rPr>
                        <a:t>, </a:t>
                      </a:r>
                      <a:r>
                        <a:rPr lang="en-GB" sz="1600" b="1" dirty="0">
                          <a:solidFill>
                            <a:schemeClr val="bg1"/>
                          </a:solidFill>
                        </a:rPr>
                        <a:t>evidence–based approach </a:t>
                      </a:r>
                      <a:r>
                        <a:rPr lang="en-GB" sz="1600" dirty="0">
                          <a:solidFill>
                            <a:schemeClr val="bg1"/>
                          </a:solidFill>
                        </a:rPr>
                        <a:t>and are known for providing leading workplace wellbeing research.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7211130"/>
                  </a:ext>
                </a:extLst>
              </a:tr>
            </a:tbl>
          </a:graphicData>
        </a:graphic>
      </p:graphicFrame>
      <p:pic>
        <p:nvPicPr>
          <p:cNvPr id="18" name="Graphic 17" descr="Diploma roll outline">
            <a:extLst>
              <a:ext uri="{FF2B5EF4-FFF2-40B4-BE49-F238E27FC236}">
                <a16:creationId xmlns:a16="http://schemas.microsoft.com/office/drawing/2014/main" id="{8FF6854A-BBD0-3309-21BC-BD8025E5D9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71246" y="1895208"/>
            <a:ext cx="720000" cy="720000"/>
          </a:xfrm>
          <a:prstGeom prst="rect">
            <a:avLst/>
          </a:prstGeom>
        </p:spPr>
      </p:pic>
      <p:pic>
        <p:nvPicPr>
          <p:cNvPr id="19" name="Graphic 18" descr="Business Growth outline">
            <a:extLst>
              <a:ext uri="{FF2B5EF4-FFF2-40B4-BE49-F238E27FC236}">
                <a16:creationId xmlns:a16="http://schemas.microsoft.com/office/drawing/2014/main" id="{67DB9AB7-1440-1548-7766-B2D8D7EE68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1045" y="2887347"/>
            <a:ext cx="720000" cy="720000"/>
          </a:xfrm>
          <a:prstGeom prst="rect">
            <a:avLst/>
          </a:prstGeom>
        </p:spPr>
      </p:pic>
      <p:pic>
        <p:nvPicPr>
          <p:cNvPr id="20" name="Graphic 19" descr="Handshake outline">
            <a:extLst>
              <a:ext uri="{FF2B5EF4-FFF2-40B4-BE49-F238E27FC236}">
                <a16:creationId xmlns:a16="http://schemas.microsoft.com/office/drawing/2014/main" id="{D01EF4E0-2B68-0385-BE84-93AEC0106E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1045" y="3853296"/>
            <a:ext cx="720000" cy="720000"/>
          </a:xfrm>
          <a:prstGeom prst="rect">
            <a:avLst/>
          </a:prstGeom>
        </p:spPr>
      </p:pic>
      <p:pic>
        <p:nvPicPr>
          <p:cNvPr id="21" name="Graphic 20" descr="Research outline">
            <a:extLst>
              <a:ext uri="{FF2B5EF4-FFF2-40B4-BE49-F238E27FC236}">
                <a16:creationId xmlns:a16="http://schemas.microsoft.com/office/drawing/2014/main" id="{1A9F4257-6384-6F07-0E98-4E23971E2B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91045" y="4814016"/>
            <a:ext cx="720000" cy="720000"/>
          </a:xfrm>
          <a:prstGeom prst="rect">
            <a:avLst/>
          </a:prstGeom>
        </p:spPr>
      </p:pic>
      <p:sp>
        <p:nvSpPr>
          <p:cNvPr id="22" name="Title 4">
            <a:extLst>
              <a:ext uri="{FF2B5EF4-FFF2-40B4-BE49-F238E27FC236}">
                <a16:creationId xmlns:a16="http://schemas.microsoft.com/office/drawing/2014/main" id="{7D39E852-0191-0160-FFF8-750BE2E6DAD3}"/>
              </a:ext>
            </a:extLst>
          </p:cNvPr>
          <p:cNvSpPr txBox="1">
            <a:spLocks/>
          </p:cNvSpPr>
          <p:nvPr/>
        </p:nvSpPr>
        <p:spPr>
          <a:xfrm>
            <a:off x="1080976" y="946672"/>
            <a:ext cx="10699897" cy="1514019"/>
          </a:xfrm>
          <a:prstGeom prst="rect">
            <a:avLst/>
          </a:prstGeom>
        </p:spPr>
        <p:txBody>
          <a:bodyPr/>
          <a:lstStyle>
            <a:lvl1pPr algn="l" defTabSz="914400" rtl="0" eaLnBrk="1" latinLnBrk="0" hangingPunct="1">
              <a:lnSpc>
                <a:spcPct val="90000"/>
              </a:lnSpc>
              <a:spcBef>
                <a:spcPct val="0"/>
              </a:spcBef>
              <a:buNone/>
              <a:defRPr sz="3200" b="1" kern="1200">
                <a:solidFill>
                  <a:srgbClr val="FFAA4D"/>
                </a:solidFill>
                <a:latin typeface="+mn-lt"/>
                <a:ea typeface="+mj-ea"/>
                <a:cs typeface="+mj-cs"/>
              </a:defRPr>
            </a:lvl1pPr>
          </a:lstStyle>
          <a:p>
            <a:r>
              <a:rPr lang="en-GB" sz="3600" dirty="0">
                <a:solidFill>
                  <a:schemeClr val="bg1"/>
                </a:solidFill>
              </a:rPr>
              <a:t>Robertson Cooper</a:t>
            </a:r>
          </a:p>
        </p:txBody>
      </p:sp>
      <p:grpSp>
        <p:nvGrpSpPr>
          <p:cNvPr id="23" name="Group 22">
            <a:extLst>
              <a:ext uri="{FF2B5EF4-FFF2-40B4-BE49-F238E27FC236}">
                <a16:creationId xmlns:a16="http://schemas.microsoft.com/office/drawing/2014/main" id="{7F15EEE4-A609-80BC-E51A-FC0B4084E153}"/>
              </a:ext>
            </a:extLst>
          </p:cNvPr>
          <p:cNvGrpSpPr/>
          <p:nvPr/>
        </p:nvGrpSpPr>
        <p:grpSpPr>
          <a:xfrm>
            <a:off x="2790237" y="6107373"/>
            <a:ext cx="6611527" cy="652894"/>
            <a:chOff x="1892618" y="6027825"/>
            <a:chExt cx="8406765" cy="830175"/>
          </a:xfrm>
        </p:grpSpPr>
        <p:sp>
          <p:nvSpPr>
            <p:cNvPr id="24" name="Rectangle: Rounded Corners 23">
              <a:extLst>
                <a:ext uri="{FF2B5EF4-FFF2-40B4-BE49-F238E27FC236}">
                  <a16:creationId xmlns:a16="http://schemas.microsoft.com/office/drawing/2014/main" id="{130351A4-66F3-A14B-8D0E-5CAB53AA85D8}"/>
                </a:ext>
              </a:extLst>
            </p:cNvPr>
            <p:cNvSpPr/>
            <p:nvPr/>
          </p:nvSpPr>
          <p:spPr>
            <a:xfrm>
              <a:off x="1892618" y="6027825"/>
              <a:ext cx="8406765" cy="83017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5ED990E9-FC94-44CF-B4B5-22DF47922BB7}"/>
                </a:ext>
              </a:extLst>
            </p:cNvPr>
            <p:cNvGrpSpPr/>
            <p:nvPr/>
          </p:nvGrpSpPr>
          <p:grpSpPr>
            <a:xfrm>
              <a:off x="2283882" y="6096155"/>
              <a:ext cx="7602244" cy="693513"/>
              <a:chOff x="1553788" y="4885007"/>
              <a:chExt cx="9079349" cy="828261"/>
            </a:xfrm>
          </p:grpSpPr>
          <p:pic>
            <p:nvPicPr>
              <p:cNvPr id="26" name="Picture 25" descr="A logo with orange letters&#10;&#10;Description automatically generated">
                <a:extLst>
                  <a:ext uri="{FF2B5EF4-FFF2-40B4-BE49-F238E27FC236}">
                    <a16:creationId xmlns:a16="http://schemas.microsoft.com/office/drawing/2014/main" id="{44E3C25D-6F4F-03A1-5CCE-EB4EDFCABE41}"/>
                  </a:ext>
                </a:extLst>
              </p:cNvPr>
              <p:cNvPicPr>
                <a:picLocks noChangeAspect="1"/>
              </p:cNvPicPr>
              <p:nvPr/>
            </p:nvPicPr>
            <p:blipFill>
              <a:blip r:embed="rId14">
                <a:grayscl/>
              </a:blip>
              <a:stretch>
                <a:fillRect/>
              </a:stretch>
            </p:blipFill>
            <p:spPr>
              <a:xfrm>
                <a:off x="2365685" y="4885007"/>
                <a:ext cx="8267452" cy="828261"/>
              </a:xfrm>
              <a:prstGeom prst="rect">
                <a:avLst/>
              </a:prstGeom>
            </p:spPr>
          </p:pic>
          <p:pic>
            <p:nvPicPr>
              <p:cNvPr id="27" name="Picture 26" descr="A logo with orange and blue text&#10;&#10;Description automatically generated">
                <a:extLst>
                  <a:ext uri="{FF2B5EF4-FFF2-40B4-BE49-F238E27FC236}">
                    <a16:creationId xmlns:a16="http://schemas.microsoft.com/office/drawing/2014/main" id="{97C21441-324A-1623-2B47-54E197B67989}"/>
                  </a:ext>
                </a:extLst>
              </p:cNvPr>
              <p:cNvPicPr>
                <a:picLocks noChangeAspect="1"/>
              </p:cNvPicPr>
              <p:nvPr/>
            </p:nvPicPr>
            <p:blipFill>
              <a:blip r:embed="rId15">
                <a:grayscl/>
              </a:blip>
              <a:stretch>
                <a:fillRect/>
              </a:stretch>
            </p:blipFill>
            <p:spPr>
              <a:xfrm>
                <a:off x="1553788" y="4950136"/>
                <a:ext cx="488267" cy="668121"/>
              </a:xfrm>
              <a:prstGeom prst="rect">
                <a:avLst/>
              </a:prstGeom>
            </p:spPr>
          </p:pic>
        </p:grpSp>
      </p:grpSp>
    </p:spTree>
    <p:extLst>
      <p:ext uri="{BB962C8B-B14F-4D97-AF65-F5344CB8AC3E}">
        <p14:creationId xmlns:p14="http://schemas.microsoft.com/office/powerpoint/2010/main" val="1145431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2E83FE-D997-7A8A-6876-DEB74FD09250}"/>
              </a:ext>
            </a:extLst>
          </p:cNvPr>
          <p:cNvSpPr>
            <a:spLocks noGrp="1"/>
          </p:cNvSpPr>
          <p:nvPr>
            <p:ph type="title"/>
          </p:nvPr>
        </p:nvSpPr>
        <p:spPr>
          <a:xfrm>
            <a:off x="838200" y="716837"/>
            <a:ext cx="8114414" cy="1031469"/>
          </a:xfrm>
        </p:spPr>
        <p:txBody>
          <a:bodyPr/>
          <a:lstStyle/>
          <a:p>
            <a:r>
              <a:rPr lang="en-GB" sz="3600" b="1">
                <a:latin typeface="+mn-lt"/>
              </a:rPr>
              <a:t>What does a Good Day at Work mean to </a:t>
            </a:r>
            <a:r>
              <a:rPr lang="en-GB" sz="3600" b="1" u="sng">
                <a:latin typeface="+mn-lt"/>
              </a:rPr>
              <a:t>you</a:t>
            </a:r>
            <a:r>
              <a:rPr lang="en-GB" sz="3600" b="1">
                <a:latin typeface="+mn-lt"/>
              </a:rPr>
              <a:t>?</a:t>
            </a:r>
          </a:p>
        </p:txBody>
      </p:sp>
      <p:graphicFrame>
        <p:nvGraphicFramePr>
          <p:cNvPr id="17" name="Diagram 16">
            <a:extLst>
              <a:ext uri="{FF2B5EF4-FFF2-40B4-BE49-F238E27FC236}">
                <a16:creationId xmlns:a16="http://schemas.microsoft.com/office/drawing/2014/main" id="{D6C898C1-FFC3-873E-8F97-328DA11724C7}"/>
              </a:ext>
            </a:extLst>
          </p:cNvPr>
          <p:cNvGraphicFramePr/>
          <p:nvPr/>
        </p:nvGraphicFramePr>
        <p:xfrm>
          <a:off x="838200" y="1978013"/>
          <a:ext cx="6421225" cy="3243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 Placeholder 12">
            <a:extLst>
              <a:ext uri="{FF2B5EF4-FFF2-40B4-BE49-F238E27FC236}">
                <a16:creationId xmlns:a16="http://schemas.microsoft.com/office/drawing/2014/main" id="{2250C5B5-C801-552B-AC8F-8C46E358E147}"/>
              </a:ext>
            </a:extLst>
          </p:cNvPr>
          <p:cNvSpPr txBox="1">
            <a:spLocks/>
          </p:cNvSpPr>
          <p:nvPr/>
        </p:nvSpPr>
        <p:spPr>
          <a:xfrm>
            <a:off x="7704615" y="1559953"/>
            <a:ext cx="4030651" cy="3738094"/>
          </a:xfrm>
          <a:prstGeom prst="rect">
            <a:avLst/>
          </a:prstGeom>
        </p:spPr>
        <p:txBody>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dirty="0">
                <a:cs typeface="Arial"/>
              </a:rPr>
              <a:t>By increasing the average number of ‘Good Days at Work’ per week by just one day, research shows a:</a:t>
            </a:r>
            <a:br>
              <a:rPr lang="en-US" sz="1800" b="1" dirty="0">
                <a:cs typeface="Arial"/>
              </a:rPr>
            </a:br>
            <a:r>
              <a:rPr lang="en-US" sz="1800" dirty="0">
                <a:cs typeface="Arial"/>
              </a:rPr>
              <a:t> </a:t>
            </a:r>
            <a:endParaRPr lang="en-US" sz="1800" dirty="0"/>
          </a:p>
          <a:p>
            <a:pPr marL="171450" indent="-171450">
              <a:lnSpc>
                <a:spcPct val="100000"/>
              </a:lnSpc>
              <a:spcBef>
                <a:spcPts val="0"/>
              </a:spcBef>
              <a:buClr>
                <a:schemeClr val="accent1"/>
              </a:buClr>
              <a:buFont typeface="Wingdings" panose="05000000000000000000" pitchFamily="2" charset="2"/>
              <a:buChar char="§"/>
            </a:pPr>
            <a:r>
              <a:rPr lang="en-US" sz="1800" dirty="0">
                <a:cs typeface="Arial"/>
              </a:rPr>
              <a:t>13%</a:t>
            </a:r>
            <a:r>
              <a:rPr lang="en-US" sz="2800" dirty="0">
                <a:solidFill>
                  <a:schemeClr val="accent1"/>
                </a:solidFill>
                <a:latin typeface="Montserrat" panose="00000500000000000000" pitchFamily="50" charset="0"/>
                <a:cs typeface="Arial"/>
              </a:rPr>
              <a:t>↑</a:t>
            </a:r>
            <a:r>
              <a:rPr lang="en-US" sz="1800" dirty="0">
                <a:cs typeface="Arial"/>
              </a:rPr>
              <a:t> in </a:t>
            </a:r>
            <a:r>
              <a:rPr lang="en-US" sz="1800" b="1" dirty="0">
                <a:cs typeface="Arial"/>
              </a:rPr>
              <a:t>productivity</a:t>
            </a:r>
            <a:endParaRPr lang="en-US" sz="1800" dirty="0"/>
          </a:p>
          <a:p>
            <a:pPr marL="171450" indent="-171450">
              <a:lnSpc>
                <a:spcPct val="100000"/>
              </a:lnSpc>
              <a:spcBef>
                <a:spcPts val="0"/>
              </a:spcBef>
              <a:buClr>
                <a:schemeClr val="accent1"/>
              </a:buClr>
              <a:buFont typeface="Wingdings" panose="05000000000000000000" pitchFamily="2" charset="2"/>
              <a:buChar char="§"/>
            </a:pPr>
            <a:r>
              <a:rPr lang="en-US" sz="1800" dirty="0">
                <a:cs typeface="Arial"/>
              </a:rPr>
              <a:t>17%</a:t>
            </a:r>
            <a:r>
              <a:rPr lang="en-US" sz="2800" dirty="0">
                <a:solidFill>
                  <a:schemeClr val="accent1"/>
                </a:solidFill>
                <a:latin typeface="Montserrat" panose="00000500000000000000" pitchFamily="50" charset="0"/>
                <a:cs typeface="Arial"/>
              </a:rPr>
              <a:t>↑</a:t>
            </a:r>
            <a:r>
              <a:rPr lang="en-US" sz="1800" dirty="0">
                <a:latin typeface="Montserrat" panose="00000500000000000000" pitchFamily="50" charset="0"/>
                <a:cs typeface="Arial"/>
              </a:rPr>
              <a:t> </a:t>
            </a:r>
            <a:r>
              <a:rPr lang="en-US" sz="1800" dirty="0">
                <a:cs typeface="Arial"/>
              </a:rPr>
              <a:t>in </a:t>
            </a:r>
            <a:r>
              <a:rPr lang="en-US" sz="1800" b="1" dirty="0">
                <a:cs typeface="Arial"/>
              </a:rPr>
              <a:t>job satisfaction</a:t>
            </a:r>
            <a:endParaRPr lang="en-US" sz="1800" dirty="0"/>
          </a:p>
          <a:p>
            <a:pPr marL="171450" indent="-171450">
              <a:lnSpc>
                <a:spcPct val="100000"/>
              </a:lnSpc>
              <a:spcBef>
                <a:spcPts val="0"/>
              </a:spcBef>
              <a:buClr>
                <a:schemeClr val="accent1"/>
              </a:buClr>
              <a:buFont typeface="Wingdings" panose="05000000000000000000" pitchFamily="2" charset="2"/>
              <a:buChar char="§"/>
            </a:pPr>
            <a:r>
              <a:rPr lang="en-US" sz="1800" dirty="0">
                <a:cs typeface="Arial"/>
              </a:rPr>
              <a:t>15%</a:t>
            </a:r>
            <a:r>
              <a:rPr lang="en-US" sz="2800" dirty="0">
                <a:solidFill>
                  <a:schemeClr val="accent1"/>
                </a:solidFill>
                <a:latin typeface="Montserrat" panose="00000500000000000000" pitchFamily="50" charset="0"/>
                <a:cs typeface="Arial"/>
              </a:rPr>
              <a:t>↓</a:t>
            </a:r>
            <a:r>
              <a:rPr lang="en-US" sz="1800" dirty="0">
                <a:latin typeface="Montserrat" panose="00000500000000000000" pitchFamily="50" charset="0"/>
                <a:cs typeface="Arial"/>
              </a:rPr>
              <a:t> </a:t>
            </a:r>
            <a:r>
              <a:rPr lang="en-US" sz="1800" dirty="0">
                <a:cs typeface="Arial"/>
              </a:rPr>
              <a:t> in </a:t>
            </a:r>
            <a:r>
              <a:rPr lang="en-US" sz="1800" b="1" dirty="0">
                <a:cs typeface="Arial"/>
              </a:rPr>
              <a:t>intention to leave</a:t>
            </a:r>
            <a:endParaRPr lang="en-US" sz="1800" dirty="0"/>
          </a:p>
          <a:p>
            <a:pPr marL="171450" indent="-171450">
              <a:lnSpc>
                <a:spcPct val="100000"/>
              </a:lnSpc>
              <a:spcBef>
                <a:spcPts val="0"/>
              </a:spcBef>
              <a:buClr>
                <a:schemeClr val="accent1"/>
              </a:buClr>
              <a:buFont typeface="Wingdings" panose="05000000000000000000" pitchFamily="2" charset="2"/>
              <a:buChar char="§"/>
            </a:pPr>
            <a:r>
              <a:rPr lang="en-GB" sz="1800" dirty="0">
                <a:cs typeface="Arial"/>
              </a:rPr>
              <a:t>6</a:t>
            </a:r>
            <a:r>
              <a:rPr lang="en-US" sz="2800" dirty="0">
                <a:solidFill>
                  <a:schemeClr val="accent1"/>
                </a:solidFill>
                <a:latin typeface="Montserrat" panose="00000500000000000000" pitchFamily="50" charset="0"/>
                <a:cs typeface="Arial"/>
              </a:rPr>
              <a:t>↓</a:t>
            </a:r>
            <a:r>
              <a:rPr lang="en-GB" sz="1800" dirty="0">
                <a:cs typeface="Arial"/>
              </a:rPr>
              <a:t> days of </a:t>
            </a:r>
            <a:r>
              <a:rPr lang="en-GB" sz="1800" b="1" dirty="0">
                <a:cs typeface="Arial"/>
              </a:rPr>
              <a:t>presenteeism</a:t>
            </a:r>
            <a:endParaRPr lang="en-GB" sz="1800" dirty="0">
              <a:cs typeface="Arial"/>
            </a:endParaRPr>
          </a:p>
          <a:p>
            <a:pPr marL="171450" indent="-171450">
              <a:lnSpc>
                <a:spcPct val="100000"/>
              </a:lnSpc>
              <a:spcBef>
                <a:spcPts val="0"/>
              </a:spcBef>
              <a:buClr>
                <a:schemeClr val="accent1"/>
              </a:buClr>
              <a:buFont typeface="Wingdings" panose="05000000000000000000" pitchFamily="2" charset="2"/>
              <a:buChar char="§"/>
            </a:pPr>
            <a:r>
              <a:rPr lang="en-GB" sz="1800" dirty="0">
                <a:cs typeface="Arial"/>
              </a:rPr>
              <a:t>5</a:t>
            </a:r>
            <a:r>
              <a:rPr lang="en-US" sz="2800" dirty="0">
                <a:solidFill>
                  <a:schemeClr val="accent1"/>
                </a:solidFill>
                <a:latin typeface="Montserrat" panose="00000500000000000000" pitchFamily="50" charset="0"/>
                <a:cs typeface="Arial"/>
              </a:rPr>
              <a:t>↓</a:t>
            </a:r>
            <a:r>
              <a:rPr lang="en-GB" sz="1800" dirty="0">
                <a:cs typeface="Arial"/>
              </a:rPr>
              <a:t> days of </a:t>
            </a:r>
            <a:r>
              <a:rPr lang="en-GB" sz="1800" b="1" dirty="0">
                <a:cs typeface="Arial"/>
              </a:rPr>
              <a:t>sickness absence </a:t>
            </a:r>
            <a:r>
              <a:rPr lang="en-GB" sz="1800" dirty="0">
                <a:cs typeface="Arial"/>
              </a:rPr>
              <a:t>per year</a:t>
            </a:r>
          </a:p>
          <a:p>
            <a:pPr marL="171450" indent="-171450">
              <a:lnSpc>
                <a:spcPct val="100000"/>
              </a:lnSpc>
              <a:spcBef>
                <a:spcPts val="0"/>
              </a:spcBef>
              <a:buClr>
                <a:schemeClr val="accent1"/>
              </a:buClr>
              <a:buFont typeface="Wingdings" panose="05000000000000000000" pitchFamily="2" charset="2"/>
              <a:buChar char="§"/>
            </a:pPr>
            <a:endParaRPr lang="en-GB" sz="1800" dirty="0">
              <a:cs typeface="Arial"/>
            </a:endParaRPr>
          </a:p>
          <a:p>
            <a:pPr>
              <a:lnSpc>
                <a:spcPct val="100000"/>
              </a:lnSpc>
              <a:spcBef>
                <a:spcPts val="0"/>
              </a:spcBef>
              <a:buClr>
                <a:schemeClr val="accent1"/>
              </a:buClr>
            </a:pPr>
            <a:r>
              <a:rPr lang="en-GB" sz="1200" dirty="0">
                <a:cs typeface="Arial"/>
              </a:rPr>
              <a:t>Robertson Cooper 2023</a:t>
            </a:r>
            <a:endParaRPr lang="en-US" sz="1600" dirty="0"/>
          </a:p>
        </p:txBody>
      </p:sp>
    </p:spTree>
    <p:extLst>
      <p:ext uri="{BB962C8B-B14F-4D97-AF65-F5344CB8AC3E}">
        <p14:creationId xmlns:p14="http://schemas.microsoft.com/office/powerpoint/2010/main" val="3749457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37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1823C-52F0-2FEB-D80E-206D729F9EF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250" b="31250"/>
          <a:stretch/>
        </p:blipFill>
        <p:spPr>
          <a:xfrm flipH="1">
            <a:off x="0" y="0"/>
            <a:ext cx="12191999" cy="6858001"/>
          </a:xfrm>
          <a:prstGeom prst="rect">
            <a:avLst/>
          </a:prstGeom>
        </p:spPr>
      </p:pic>
      <p:sp>
        <p:nvSpPr>
          <p:cNvPr id="3" name="Rectangle 2">
            <a:extLst>
              <a:ext uri="{FF2B5EF4-FFF2-40B4-BE49-F238E27FC236}">
                <a16:creationId xmlns:a16="http://schemas.microsoft.com/office/drawing/2014/main" id="{DA4C27A7-D9D9-7F6D-8B90-9B1241982EB5}"/>
              </a:ext>
            </a:extLst>
          </p:cNvPr>
          <p:cNvSpPr/>
          <p:nvPr/>
        </p:nvSpPr>
        <p:spPr>
          <a:xfrm>
            <a:off x="1" y="0"/>
            <a:ext cx="12191997" cy="6858000"/>
          </a:xfrm>
          <a:prstGeom prst="rect">
            <a:avLst/>
          </a:prstGeom>
          <a:gradFill flip="none" rotWithShape="1">
            <a:gsLst>
              <a:gs pos="80000">
                <a:srgbClr val="007377">
                  <a:alpha val="75000"/>
                </a:srgbClr>
              </a:gs>
              <a:gs pos="0">
                <a:schemeClr val="accent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28F0FA59-3674-32DE-1A94-937D2154B450}"/>
              </a:ext>
            </a:extLst>
          </p:cNvPr>
          <p:cNvGrpSpPr/>
          <p:nvPr/>
        </p:nvGrpSpPr>
        <p:grpSpPr>
          <a:xfrm>
            <a:off x="401399" y="396240"/>
            <a:ext cx="11389203" cy="6065520"/>
            <a:chOff x="401399" y="396240"/>
            <a:chExt cx="11389203" cy="6065520"/>
          </a:xfrm>
        </p:grpSpPr>
        <p:cxnSp>
          <p:nvCxnSpPr>
            <p:cNvPr id="5" name="Straight Connector 4">
              <a:extLst>
                <a:ext uri="{FF2B5EF4-FFF2-40B4-BE49-F238E27FC236}">
                  <a16:creationId xmlns:a16="http://schemas.microsoft.com/office/drawing/2014/main" id="{18D8D45C-AE3D-1357-9AC0-9AD7F3BCF956}"/>
                </a:ext>
              </a:extLst>
            </p:cNvPr>
            <p:cNvCxnSpPr>
              <a:cxnSpLocks/>
            </p:cNvCxnSpPr>
            <p:nvPr/>
          </p:nvCxnSpPr>
          <p:spPr>
            <a:xfrm>
              <a:off x="401399" y="396240"/>
              <a:ext cx="0" cy="606552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E72FC9-17BC-2C67-C734-0CB8C9282002}"/>
                </a:ext>
              </a:extLst>
            </p:cNvPr>
            <p:cNvCxnSpPr>
              <a:cxnSpLocks/>
            </p:cNvCxnSpPr>
            <p:nvPr/>
          </p:nvCxnSpPr>
          <p:spPr>
            <a:xfrm>
              <a:off x="11790602" y="396240"/>
              <a:ext cx="0" cy="603758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1EFF34-B879-9CE6-66E9-4245383F0C47}"/>
                </a:ext>
              </a:extLst>
            </p:cNvPr>
            <p:cNvCxnSpPr>
              <a:cxnSpLocks/>
            </p:cNvCxnSpPr>
            <p:nvPr/>
          </p:nvCxnSpPr>
          <p:spPr>
            <a:xfrm>
              <a:off x="401399" y="396240"/>
              <a:ext cx="11389203"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C297DA6-43FA-A11A-F423-581DBC551566}"/>
                </a:ext>
              </a:extLst>
            </p:cNvPr>
            <p:cNvCxnSpPr>
              <a:cxnSpLocks/>
            </p:cNvCxnSpPr>
            <p:nvPr/>
          </p:nvCxnSpPr>
          <p:spPr>
            <a:xfrm>
              <a:off x="401399" y="646176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82496-950F-A592-694E-CC9C4435EE2B}"/>
                </a:ext>
              </a:extLst>
            </p:cNvPr>
            <p:cNvCxnSpPr>
              <a:cxnSpLocks/>
            </p:cNvCxnSpPr>
            <p:nvPr/>
          </p:nvCxnSpPr>
          <p:spPr>
            <a:xfrm>
              <a:off x="7830602" y="643382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A498EF2-F8EC-6974-DE63-62472F47F7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graphicFrame>
        <p:nvGraphicFramePr>
          <p:cNvPr id="12" name="Table 11">
            <a:extLst>
              <a:ext uri="{FF2B5EF4-FFF2-40B4-BE49-F238E27FC236}">
                <a16:creationId xmlns:a16="http://schemas.microsoft.com/office/drawing/2014/main" id="{C506FD70-1D5B-1F53-03C3-EEF604012C01}"/>
              </a:ext>
            </a:extLst>
          </p:cNvPr>
          <p:cNvGraphicFramePr>
            <a:graphicFrameLocks noGrp="1"/>
          </p:cNvGraphicFramePr>
          <p:nvPr/>
        </p:nvGraphicFramePr>
        <p:xfrm>
          <a:off x="1085702" y="2853000"/>
          <a:ext cx="10025322" cy="1310640"/>
        </p:xfrm>
        <a:graphic>
          <a:graphicData uri="http://schemas.openxmlformats.org/drawingml/2006/table">
            <a:tbl>
              <a:tblPr firstRow="1" bandRow="1">
                <a:tableStyleId>{5940675A-B579-460E-94D1-54222C63F5DA}</a:tableStyleId>
              </a:tblPr>
              <a:tblGrid>
                <a:gridCol w="1312731">
                  <a:extLst>
                    <a:ext uri="{9D8B030D-6E8A-4147-A177-3AD203B41FA5}">
                      <a16:colId xmlns:a16="http://schemas.microsoft.com/office/drawing/2014/main" val="1194144655"/>
                    </a:ext>
                  </a:extLst>
                </a:gridCol>
                <a:gridCol w="8712591">
                  <a:extLst>
                    <a:ext uri="{9D8B030D-6E8A-4147-A177-3AD203B41FA5}">
                      <a16:colId xmlns:a16="http://schemas.microsoft.com/office/drawing/2014/main" val="2529180839"/>
                    </a:ext>
                  </a:extLst>
                </a:gridCol>
              </a:tblGrid>
              <a:tr h="1152000">
                <a:tc>
                  <a:txBody>
                    <a:bodyPr/>
                    <a:lstStyle/>
                    <a:p>
                      <a:r>
                        <a:rPr lang="en-GB" sz="5400" b="1" dirty="0">
                          <a:solidFill>
                            <a:schemeClr val="bg1">
                              <a:alpha val="30000"/>
                            </a:schemeClr>
                          </a:solidFill>
                        </a:rPr>
                        <a:t>01</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4000" b="1" dirty="0">
                          <a:solidFill>
                            <a:schemeClr val="bg1"/>
                          </a:solidFill>
                        </a:rPr>
                        <a:t>Making sense of health &amp; wellbeing data</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183968"/>
                  </a:ext>
                </a:extLst>
              </a:tr>
            </a:tbl>
          </a:graphicData>
        </a:graphic>
      </p:graphicFrame>
    </p:spTree>
    <p:extLst>
      <p:ext uri="{BB962C8B-B14F-4D97-AF65-F5344CB8AC3E}">
        <p14:creationId xmlns:p14="http://schemas.microsoft.com/office/powerpoint/2010/main" val="179699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5551-753B-8EFE-6BBD-65F23890ED04}"/>
              </a:ext>
            </a:extLst>
          </p:cNvPr>
          <p:cNvSpPr>
            <a:spLocks noGrp="1"/>
          </p:cNvSpPr>
          <p:nvPr>
            <p:ph type="title"/>
          </p:nvPr>
        </p:nvSpPr>
        <p:spPr>
          <a:xfrm>
            <a:off x="909871" y="780135"/>
            <a:ext cx="10837333" cy="611735"/>
          </a:xfrm>
        </p:spPr>
        <p:txBody>
          <a:bodyPr/>
          <a:lstStyle/>
          <a:p>
            <a:r>
              <a:rPr lang="en-US" sz="3600" b="1">
                <a:latin typeface="+mn-lt"/>
              </a:rPr>
              <a:t>Establishing the baseline</a:t>
            </a:r>
          </a:p>
        </p:txBody>
      </p:sp>
      <p:cxnSp>
        <p:nvCxnSpPr>
          <p:cNvPr id="5" name="Straight Arrow Connector 4">
            <a:extLst>
              <a:ext uri="{FF2B5EF4-FFF2-40B4-BE49-F238E27FC236}">
                <a16:creationId xmlns:a16="http://schemas.microsoft.com/office/drawing/2014/main" id="{A80B9BEC-D582-102D-C9DF-6550E74EAC28}"/>
              </a:ext>
            </a:extLst>
          </p:cNvPr>
          <p:cNvCxnSpPr>
            <a:cxnSpLocks/>
          </p:cNvCxnSpPr>
          <p:nvPr/>
        </p:nvCxnSpPr>
        <p:spPr>
          <a:xfrm flipH="1">
            <a:off x="2115457" y="3107509"/>
            <a:ext cx="1" cy="409021"/>
          </a:xfrm>
          <a:prstGeom prst="straightConnector1">
            <a:avLst/>
          </a:prstGeom>
          <a:ln w="28575">
            <a:solidFill>
              <a:srgbClr val="FFAA4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131A0AE-2210-EAE9-F45C-3AE1D1E4A378}"/>
              </a:ext>
            </a:extLst>
          </p:cNvPr>
          <p:cNvCxnSpPr>
            <a:cxnSpLocks/>
          </p:cNvCxnSpPr>
          <p:nvPr/>
        </p:nvCxnSpPr>
        <p:spPr>
          <a:xfrm flipH="1">
            <a:off x="4726583" y="3107509"/>
            <a:ext cx="1" cy="409021"/>
          </a:xfrm>
          <a:prstGeom prst="straightConnector1">
            <a:avLst/>
          </a:prstGeom>
          <a:ln w="28575">
            <a:solidFill>
              <a:srgbClr val="FFAA4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B8DD4E6-F446-8E0C-1976-B16BA589930D}"/>
              </a:ext>
            </a:extLst>
          </p:cNvPr>
          <p:cNvCxnSpPr>
            <a:cxnSpLocks/>
          </p:cNvCxnSpPr>
          <p:nvPr/>
        </p:nvCxnSpPr>
        <p:spPr>
          <a:xfrm flipH="1">
            <a:off x="7360456" y="3107509"/>
            <a:ext cx="1" cy="409021"/>
          </a:xfrm>
          <a:prstGeom prst="straightConnector1">
            <a:avLst/>
          </a:prstGeom>
          <a:ln w="28575">
            <a:solidFill>
              <a:srgbClr val="FFAA4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EF70541-A678-5B79-4D5A-5712981C0D07}"/>
              </a:ext>
            </a:extLst>
          </p:cNvPr>
          <p:cNvCxnSpPr>
            <a:cxnSpLocks/>
          </p:cNvCxnSpPr>
          <p:nvPr/>
        </p:nvCxnSpPr>
        <p:spPr>
          <a:xfrm flipH="1">
            <a:off x="9951162" y="3107509"/>
            <a:ext cx="1" cy="409021"/>
          </a:xfrm>
          <a:prstGeom prst="straightConnector1">
            <a:avLst/>
          </a:prstGeom>
          <a:ln w="28575">
            <a:solidFill>
              <a:srgbClr val="FFAA4D"/>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8B5242A-DE82-49BA-26AF-8527E02D0A7B}"/>
              </a:ext>
            </a:extLst>
          </p:cNvPr>
          <p:cNvSpPr/>
          <p:nvPr/>
        </p:nvSpPr>
        <p:spPr>
          <a:xfrm>
            <a:off x="8896073" y="1584255"/>
            <a:ext cx="2264918" cy="1600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Rectangle 14">
            <a:extLst>
              <a:ext uri="{FF2B5EF4-FFF2-40B4-BE49-F238E27FC236}">
                <a16:creationId xmlns:a16="http://schemas.microsoft.com/office/drawing/2014/main" id="{E46174A9-1642-A82E-76B9-258DB2426C88}"/>
              </a:ext>
            </a:extLst>
          </p:cNvPr>
          <p:cNvSpPr/>
          <p:nvPr/>
        </p:nvSpPr>
        <p:spPr>
          <a:xfrm>
            <a:off x="6276902" y="1584255"/>
            <a:ext cx="2264918" cy="1600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Rectangle 16">
            <a:extLst>
              <a:ext uri="{FF2B5EF4-FFF2-40B4-BE49-F238E27FC236}">
                <a16:creationId xmlns:a16="http://schemas.microsoft.com/office/drawing/2014/main" id="{E6A4F772-5176-602C-2E83-9DB44732B282}"/>
              </a:ext>
            </a:extLst>
          </p:cNvPr>
          <p:cNvSpPr/>
          <p:nvPr/>
        </p:nvSpPr>
        <p:spPr>
          <a:xfrm>
            <a:off x="3654843" y="1584255"/>
            <a:ext cx="2264918" cy="1600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 name="Rectangle 18">
            <a:extLst>
              <a:ext uri="{FF2B5EF4-FFF2-40B4-BE49-F238E27FC236}">
                <a16:creationId xmlns:a16="http://schemas.microsoft.com/office/drawing/2014/main" id="{CCD96B1E-3735-36FA-1F8C-056BEC1C42FD}"/>
              </a:ext>
            </a:extLst>
          </p:cNvPr>
          <p:cNvSpPr/>
          <p:nvPr/>
        </p:nvSpPr>
        <p:spPr>
          <a:xfrm>
            <a:off x="1032783" y="1584255"/>
            <a:ext cx="2264918" cy="1600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Rectangle: Rounded Corners 22">
            <a:extLst>
              <a:ext uri="{FF2B5EF4-FFF2-40B4-BE49-F238E27FC236}">
                <a16:creationId xmlns:a16="http://schemas.microsoft.com/office/drawing/2014/main" id="{561F0CC7-0946-A25B-F9E8-62E595AC2D5F}"/>
              </a:ext>
            </a:extLst>
          </p:cNvPr>
          <p:cNvSpPr/>
          <p:nvPr/>
        </p:nvSpPr>
        <p:spPr>
          <a:xfrm>
            <a:off x="1031007" y="3912775"/>
            <a:ext cx="10129979" cy="644191"/>
          </a:xfrm>
          <a:prstGeom prst="roundRect">
            <a:avLst>
              <a:gd name="adj" fmla="val 0"/>
            </a:avLst>
          </a:prstGeom>
          <a:solidFill>
            <a:srgbClr val="FFA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bg1"/>
                </a:solidFill>
              </a:rPr>
              <a:t>HEALTH AND WELLBEING BASELINE </a:t>
            </a:r>
          </a:p>
        </p:txBody>
      </p:sp>
      <p:sp>
        <p:nvSpPr>
          <p:cNvPr id="25" name="TextBox 24">
            <a:extLst>
              <a:ext uri="{FF2B5EF4-FFF2-40B4-BE49-F238E27FC236}">
                <a16:creationId xmlns:a16="http://schemas.microsoft.com/office/drawing/2014/main" id="{808D9836-41F9-7528-DCFA-54FE037D92F3}"/>
              </a:ext>
            </a:extLst>
          </p:cNvPr>
          <p:cNvSpPr txBox="1"/>
          <p:nvPr/>
        </p:nvSpPr>
        <p:spPr>
          <a:xfrm>
            <a:off x="1031008" y="1704083"/>
            <a:ext cx="2264918" cy="1046440"/>
          </a:xfrm>
          <a:prstGeom prst="rect">
            <a:avLst/>
          </a:prstGeom>
          <a:noFill/>
          <a:effectLst/>
        </p:spPr>
        <p:txBody>
          <a:bodyPr wrap="square" rtlCol="0">
            <a:spAutoFit/>
          </a:bodyPr>
          <a:lstStyle/>
          <a:p>
            <a:pPr algn="ctr"/>
            <a:r>
              <a:rPr lang="en-GB" sz="1400" b="1">
                <a:solidFill>
                  <a:schemeClr val="bg1"/>
                </a:solidFill>
              </a:rPr>
              <a:t>GOOD DAY AT WORK DATA COLLECTION</a:t>
            </a:r>
          </a:p>
          <a:p>
            <a:pPr algn="ctr"/>
            <a:endParaRPr lang="en-GB" sz="1000">
              <a:solidFill>
                <a:schemeClr val="bg1"/>
              </a:solidFill>
            </a:endParaRPr>
          </a:p>
          <a:p>
            <a:pPr algn="ctr"/>
            <a:r>
              <a:rPr lang="en-GB" sz="1100">
                <a:solidFill>
                  <a:schemeClr val="bg1"/>
                </a:solidFill>
              </a:rPr>
              <a:t>New data highlighting key drivers for wellbeing </a:t>
            </a:r>
          </a:p>
        </p:txBody>
      </p:sp>
      <p:sp>
        <p:nvSpPr>
          <p:cNvPr id="27" name="TextBox 26">
            <a:extLst>
              <a:ext uri="{FF2B5EF4-FFF2-40B4-BE49-F238E27FC236}">
                <a16:creationId xmlns:a16="http://schemas.microsoft.com/office/drawing/2014/main" id="{183EDB01-9225-1F3C-5935-25662A373006}"/>
              </a:ext>
            </a:extLst>
          </p:cNvPr>
          <p:cNvSpPr txBox="1"/>
          <p:nvPr/>
        </p:nvSpPr>
        <p:spPr>
          <a:xfrm>
            <a:off x="3654843" y="1704083"/>
            <a:ext cx="2264918" cy="830997"/>
          </a:xfrm>
          <a:prstGeom prst="rect">
            <a:avLst/>
          </a:prstGeom>
          <a:noFill/>
          <a:effectLst/>
        </p:spPr>
        <p:txBody>
          <a:bodyPr wrap="square" rtlCol="0">
            <a:spAutoFit/>
          </a:bodyPr>
          <a:lstStyle/>
          <a:p>
            <a:pPr algn="ctr"/>
            <a:r>
              <a:rPr lang="en-GB" sz="1400" b="1">
                <a:solidFill>
                  <a:schemeClr val="bg1"/>
                </a:solidFill>
              </a:rPr>
              <a:t>MATURITY MATRIX</a:t>
            </a:r>
            <a:endParaRPr lang="en-GB" sz="1050" b="1">
              <a:solidFill>
                <a:schemeClr val="bg1"/>
              </a:solidFill>
            </a:endParaRPr>
          </a:p>
          <a:p>
            <a:pPr algn="ctr"/>
            <a:endParaRPr lang="en-GB" sz="1000">
              <a:solidFill>
                <a:schemeClr val="bg1"/>
              </a:solidFill>
            </a:endParaRPr>
          </a:p>
          <a:p>
            <a:pPr algn="ctr"/>
            <a:r>
              <a:rPr lang="en-GB" sz="1100">
                <a:solidFill>
                  <a:schemeClr val="bg1"/>
                </a:solidFill>
              </a:rPr>
              <a:t>New data evaluating the current wellbeing initiatives </a:t>
            </a:r>
          </a:p>
        </p:txBody>
      </p:sp>
      <p:sp>
        <p:nvSpPr>
          <p:cNvPr id="29" name="TextBox 28">
            <a:extLst>
              <a:ext uri="{FF2B5EF4-FFF2-40B4-BE49-F238E27FC236}">
                <a16:creationId xmlns:a16="http://schemas.microsoft.com/office/drawing/2014/main" id="{0A38F4D8-EEC2-EBE0-70E1-59E48A981E06}"/>
              </a:ext>
            </a:extLst>
          </p:cNvPr>
          <p:cNvSpPr txBox="1"/>
          <p:nvPr/>
        </p:nvSpPr>
        <p:spPr>
          <a:xfrm>
            <a:off x="6263726" y="1704083"/>
            <a:ext cx="2264916" cy="1384995"/>
          </a:xfrm>
          <a:prstGeom prst="rect">
            <a:avLst/>
          </a:prstGeom>
          <a:noFill/>
          <a:effectLst/>
        </p:spPr>
        <p:txBody>
          <a:bodyPr wrap="square" rtlCol="0">
            <a:spAutoFit/>
          </a:bodyPr>
          <a:lstStyle/>
          <a:p>
            <a:pPr algn="ctr"/>
            <a:r>
              <a:rPr lang="en-GB" sz="1400" b="1">
                <a:solidFill>
                  <a:schemeClr val="bg1"/>
                </a:solidFill>
              </a:rPr>
              <a:t>LEADERSHIP INSIGHTS</a:t>
            </a:r>
            <a:endParaRPr lang="en-GB" sz="1050" b="1">
              <a:solidFill>
                <a:schemeClr val="bg1"/>
              </a:solidFill>
            </a:endParaRPr>
          </a:p>
          <a:p>
            <a:pPr algn="ctr"/>
            <a:endParaRPr lang="en-GB" sz="1000">
              <a:solidFill>
                <a:schemeClr val="bg1"/>
              </a:solidFill>
            </a:endParaRPr>
          </a:p>
          <a:p>
            <a:pPr algn="ctr"/>
            <a:r>
              <a:rPr lang="en-GB" sz="1100">
                <a:solidFill>
                  <a:schemeClr val="bg1"/>
                </a:solidFill>
              </a:rPr>
              <a:t>New data examining the impact of leadership </a:t>
            </a:r>
          </a:p>
          <a:p>
            <a:pPr algn="ctr"/>
            <a:r>
              <a:rPr lang="en-GB" sz="1100">
                <a:solidFill>
                  <a:schemeClr val="bg1"/>
                </a:solidFill>
              </a:rPr>
              <a:t>Showing balanced, challenge and support led styles </a:t>
            </a:r>
          </a:p>
        </p:txBody>
      </p:sp>
      <p:sp>
        <p:nvSpPr>
          <p:cNvPr id="31" name="TextBox 30">
            <a:extLst>
              <a:ext uri="{FF2B5EF4-FFF2-40B4-BE49-F238E27FC236}">
                <a16:creationId xmlns:a16="http://schemas.microsoft.com/office/drawing/2014/main" id="{23C49F70-4077-C907-5718-481A7CC9142A}"/>
              </a:ext>
            </a:extLst>
          </p:cNvPr>
          <p:cNvSpPr txBox="1"/>
          <p:nvPr/>
        </p:nvSpPr>
        <p:spPr>
          <a:xfrm>
            <a:off x="8896073" y="1704083"/>
            <a:ext cx="2264918" cy="830997"/>
          </a:xfrm>
          <a:prstGeom prst="rect">
            <a:avLst/>
          </a:prstGeom>
          <a:noFill/>
          <a:effectLst/>
        </p:spPr>
        <p:txBody>
          <a:bodyPr wrap="square" lIns="91440" tIns="45720" rIns="91440" bIns="45720" rtlCol="0" anchor="t">
            <a:spAutoFit/>
          </a:bodyPr>
          <a:lstStyle/>
          <a:p>
            <a:pPr algn="ctr"/>
            <a:r>
              <a:rPr lang="en-GB" sz="1400" b="1">
                <a:solidFill>
                  <a:schemeClr val="bg1"/>
                </a:solidFill>
              </a:rPr>
              <a:t>EXISTING DATA</a:t>
            </a:r>
            <a:endParaRPr lang="en-GB" sz="1050" b="1">
              <a:solidFill>
                <a:schemeClr val="bg1"/>
              </a:solidFill>
            </a:endParaRPr>
          </a:p>
          <a:p>
            <a:pPr algn="ctr"/>
            <a:endParaRPr lang="en-GB" sz="1000">
              <a:solidFill>
                <a:schemeClr val="bg1"/>
              </a:solidFill>
            </a:endParaRPr>
          </a:p>
          <a:p>
            <a:pPr algn="ctr"/>
            <a:r>
              <a:rPr lang="en-GB" sz="1100">
                <a:solidFill>
                  <a:schemeClr val="bg1"/>
                </a:solidFill>
              </a:rPr>
              <a:t>Linking up of existing data with the new wellbeing data</a:t>
            </a:r>
          </a:p>
        </p:txBody>
      </p:sp>
      <p:cxnSp>
        <p:nvCxnSpPr>
          <p:cNvPr id="33" name="Straight Connector 32">
            <a:extLst>
              <a:ext uri="{FF2B5EF4-FFF2-40B4-BE49-F238E27FC236}">
                <a16:creationId xmlns:a16="http://schemas.microsoft.com/office/drawing/2014/main" id="{642D0D8D-0EDA-B453-CC54-4C6222FB079C}"/>
              </a:ext>
            </a:extLst>
          </p:cNvPr>
          <p:cNvCxnSpPr>
            <a:cxnSpLocks/>
          </p:cNvCxnSpPr>
          <p:nvPr/>
        </p:nvCxnSpPr>
        <p:spPr>
          <a:xfrm>
            <a:off x="2102749" y="3516907"/>
            <a:ext cx="7865065" cy="0"/>
          </a:xfrm>
          <a:prstGeom prst="line">
            <a:avLst/>
          </a:prstGeom>
          <a:ln w="28575">
            <a:solidFill>
              <a:srgbClr val="FFAA4D"/>
            </a:solidFill>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7D93C5BD-3BCB-F26D-3689-101A056117EE}"/>
              </a:ext>
            </a:extLst>
          </p:cNvPr>
          <p:cNvCxnSpPr/>
          <p:nvPr/>
        </p:nvCxnSpPr>
        <p:spPr>
          <a:xfrm flipH="1">
            <a:off x="6071457" y="3523993"/>
            <a:ext cx="1" cy="409021"/>
          </a:xfrm>
          <a:prstGeom prst="straightConnector1">
            <a:avLst/>
          </a:prstGeom>
          <a:ln w="28575">
            <a:solidFill>
              <a:srgbClr val="FFAA4D"/>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C1756B81-5725-8457-2937-C1C4FD086A07}"/>
              </a:ext>
            </a:extLst>
          </p:cNvPr>
          <p:cNvSpPr txBox="1"/>
          <p:nvPr/>
        </p:nvSpPr>
        <p:spPr>
          <a:xfrm>
            <a:off x="909871" y="4864164"/>
            <a:ext cx="10058400" cy="1077218"/>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sz="1600"/>
              <a:t>Study by Fleming (2024) 46,000 employees</a:t>
            </a:r>
            <a:r>
              <a:rPr lang="en-GB" sz="1600" b="1"/>
              <a:t>: workplace wellbeing initiatives do not improve mental health</a:t>
            </a:r>
          </a:p>
          <a:p>
            <a:pPr marL="285750" indent="-285750">
              <a:buClr>
                <a:schemeClr val="accent1"/>
              </a:buClr>
              <a:buFont typeface="Wingdings" panose="05000000000000000000" pitchFamily="2" charset="2"/>
              <a:buChar char="§"/>
            </a:pPr>
            <a:endParaRPr lang="en-GB" sz="1600"/>
          </a:p>
          <a:p>
            <a:pPr marL="285750" indent="-285750">
              <a:buClr>
                <a:schemeClr val="accent1"/>
              </a:buClr>
              <a:buFont typeface="Wingdings" panose="05000000000000000000" pitchFamily="2" charset="2"/>
              <a:buChar char="§"/>
            </a:pPr>
            <a:r>
              <a:rPr lang="en-GB" sz="1600"/>
              <a:t>Recommended focus on improving the work environment. </a:t>
            </a:r>
            <a:r>
              <a:rPr lang="en-GB" sz="1600" b="1"/>
              <a:t>We agree</a:t>
            </a:r>
            <a:r>
              <a:rPr lang="en-GB" sz="1600"/>
              <a:t>.   </a:t>
            </a:r>
          </a:p>
        </p:txBody>
      </p:sp>
    </p:spTree>
    <p:extLst>
      <p:ext uri="{BB962C8B-B14F-4D97-AF65-F5344CB8AC3E}">
        <p14:creationId xmlns:p14="http://schemas.microsoft.com/office/powerpoint/2010/main" val="148172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78F762-E93A-1928-85D8-3567AA4B60D1}"/>
              </a:ext>
            </a:extLst>
          </p:cNvPr>
          <p:cNvSpPr>
            <a:spLocks noGrp="1"/>
          </p:cNvSpPr>
          <p:nvPr>
            <p:ph type="title"/>
          </p:nvPr>
        </p:nvSpPr>
        <p:spPr/>
        <p:txBody>
          <a:bodyPr lIns="91440" tIns="45720" rIns="91440" bIns="45720" anchor="t"/>
          <a:lstStyle/>
          <a:p>
            <a:r>
              <a:rPr lang="en-GB" sz="3600" b="1">
                <a:latin typeface="+mn-lt"/>
              </a:rPr>
              <a:t>Employee Survey: Good Day at Work</a:t>
            </a:r>
            <a:br>
              <a:rPr lang="en-GB" sz="3600" b="1">
                <a:latin typeface="+mn-lt"/>
              </a:rPr>
            </a:br>
            <a:endParaRPr lang="en-GB" sz="3600" b="1">
              <a:latin typeface="+mn-lt"/>
            </a:endParaRPr>
          </a:p>
        </p:txBody>
      </p:sp>
      <p:sp>
        <p:nvSpPr>
          <p:cNvPr id="3" name="Text Placeholder 2">
            <a:extLst>
              <a:ext uri="{FF2B5EF4-FFF2-40B4-BE49-F238E27FC236}">
                <a16:creationId xmlns:a16="http://schemas.microsoft.com/office/drawing/2014/main" id="{E509AD8D-077D-EA53-F4DF-336944836E26}"/>
              </a:ext>
            </a:extLst>
          </p:cNvPr>
          <p:cNvSpPr>
            <a:spLocks noGrp="1"/>
          </p:cNvSpPr>
          <p:nvPr>
            <p:ph type="body" sz="quarter" idx="4294967295"/>
          </p:nvPr>
        </p:nvSpPr>
        <p:spPr>
          <a:xfrm>
            <a:off x="838200" y="1325606"/>
            <a:ext cx="10555288" cy="795338"/>
          </a:xfrm>
          <a:prstGeom prst="rect">
            <a:avLst/>
          </a:prstGeom>
        </p:spPr>
        <p:txBody>
          <a:bodyPr lIns="91440" tIns="45720" rIns="91440" bIns="45720" anchor="t"/>
          <a:lstStyle/>
          <a:p>
            <a:pPr marL="0" indent="0">
              <a:buNone/>
            </a:pPr>
            <a:r>
              <a:rPr lang="en-GB" sz="1800"/>
              <a:t>Fully validated and normed question sets that measure current pressures, levels of health and wellbeing and performance:</a:t>
            </a:r>
            <a:endParaRPr lang="en-US" sz="1600"/>
          </a:p>
        </p:txBody>
      </p:sp>
      <p:graphicFrame>
        <p:nvGraphicFramePr>
          <p:cNvPr id="7" name="Content Placeholder 3">
            <a:extLst>
              <a:ext uri="{FF2B5EF4-FFF2-40B4-BE49-F238E27FC236}">
                <a16:creationId xmlns:a16="http://schemas.microsoft.com/office/drawing/2014/main" id="{0B1A7B2B-0255-A6BA-1456-FCB1E43CC490}"/>
              </a:ext>
            </a:extLst>
          </p:cNvPr>
          <p:cNvGraphicFramePr>
            <a:graphicFrameLocks/>
          </p:cNvGraphicFramePr>
          <p:nvPr/>
        </p:nvGraphicFramePr>
        <p:xfrm>
          <a:off x="1119136" y="2086514"/>
          <a:ext cx="9993415" cy="4076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261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B564-9D41-6E7F-0133-8CD6373C7862}"/>
              </a:ext>
            </a:extLst>
          </p:cNvPr>
          <p:cNvSpPr>
            <a:spLocks noGrp="1"/>
          </p:cNvSpPr>
          <p:nvPr>
            <p:ph type="title"/>
          </p:nvPr>
        </p:nvSpPr>
        <p:spPr>
          <a:xfrm>
            <a:off x="838200" y="659220"/>
            <a:ext cx="10515600" cy="756626"/>
          </a:xfrm>
        </p:spPr>
        <p:txBody>
          <a:bodyPr/>
          <a:lstStyle/>
          <a:p>
            <a:r>
              <a:rPr lang="en-GB" sz="3600" b="1">
                <a:latin typeface="+mn-lt"/>
              </a:rPr>
              <a:t>The Good Day at Work Maturity Matrix </a:t>
            </a:r>
          </a:p>
        </p:txBody>
      </p:sp>
      <p:sp>
        <p:nvSpPr>
          <p:cNvPr id="3" name="TextBox 2">
            <a:extLst>
              <a:ext uri="{FF2B5EF4-FFF2-40B4-BE49-F238E27FC236}">
                <a16:creationId xmlns:a16="http://schemas.microsoft.com/office/drawing/2014/main" id="{6085E3F5-A3AE-4EE7-5B0E-108466A2065A}"/>
              </a:ext>
            </a:extLst>
          </p:cNvPr>
          <p:cNvSpPr txBox="1"/>
          <p:nvPr/>
        </p:nvSpPr>
        <p:spPr>
          <a:xfrm>
            <a:off x="838200" y="1357923"/>
            <a:ext cx="9871587" cy="646331"/>
          </a:xfrm>
          <a:prstGeom prst="rect">
            <a:avLst/>
          </a:prstGeom>
          <a:noFill/>
        </p:spPr>
        <p:txBody>
          <a:bodyPr wrap="square" rtlCol="0">
            <a:spAutoFit/>
          </a:bodyPr>
          <a:lstStyle/>
          <a:p>
            <a:r>
              <a:rPr lang="en-GB" dirty="0"/>
              <a:t>Baselining the development of your business’ health, safety and wellbeing maturity across </a:t>
            </a:r>
            <a:r>
              <a:rPr lang="en-GB" b="1"/>
              <a:t>four</a:t>
            </a:r>
            <a:r>
              <a:rPr lang="en-GB" b="1" dirty="0"/>
              <a:t> dimensions</a:t>
            </a:r>
            <a:r>
              <a:rPr lang="en-GB" dirty="0"/>
              <a:t>:  </a:t>
            </a:r>
          </a:p>
        </p:txBody>
      </p:sp>
      <p:graphicFrame>
        <p:nvGraphicFramePr>
          <p:cNvPr id="7" name="Diagram 6">
            <a:extLst>
              <a:ext uri="{FF2B5EF4-FFF2-40B4-BE49-F238E27FC236}">
                <a16:creationId xmlns:a16="http://schemas.microsoft.com/office/drawing/2014/main" id="{6F64BBE3-F239-8F38-A7CA-AC73D2E0058A}"/>
              </a:ext>
            </a:extLst>
          </p:cNvPr>
          <p:cNvGraphicFramePr/>
          <p:nvPr/>
        </p:nvGraphicFramePr>
        <p:xfrm>
          <a:off x="979738" y="2286137"/>
          <a:ext cx="6540583" cy="3603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 Placeholder 12">
            <a:extLst>
              <a:ext uri="{FF2B5EF4-FFF2-40B4-BE49-F238E27FC236}">
                <a16:creationId xmlns:a16="http://schemas.microsoft.com/office/drawing/2014/main" id="{98F03F9E-994F-024F-F5BC-8E5F77D97E21}"/>
              </a:ext>
            </a:extLst>
          </p:cNvPr>
          <p:cNvSpPr txBox="1">
            <a:spLocks/>
          </p:cNvSpPr>
          <p:nvPr/>
        </p:nvSpPr>
        <p:spPr>
          <a:xfrm>
            <a:off x="8093106" y="2286137"/>
            <a:ext cx="3048136" cy="346267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Wingdings" panose="05000000000000000000" pitchFamily="2" charset="2"/>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a:solidFill>
                  <a:schemeClr val="accent1"/>
                </a:solidFill>
                <a:cs typeface="Arial"/>
              </a:rPr>
              <a:t>Five Stages of Maturity:</a:t>
            </a:r>
            <a:br>
              <a:rPr lang="en-US" sz="2000" b="1">
                <a:solidFill>
                  <a:schemeClr val="accent1"/>
                </a:solidFill>
                <a:cs typeface="Arial"/>
              </a:rPr>
            </a:br>
            <a:r>
              <a:rPr lang="en-US" sz="2000" b="1">
                <a:solidFill>
                  <a:schemeClr val="accent1"/>
                </a:solidFill>
                <a:cs typeface="Arial"/>
              </a:rPr>
              <a:t> </a:t>
            </a:r>
            <a:endParaRPr lang="en-US" sz="1400" b="1">
              <a:solidFill>
                <a:schemeClr val="accent1"/>
              </a:solidFill>
            </a:endParaRPr>
          </a:p>
          <a:p>
            <a:pPr marL="0" indent="0">
              <a:lnSpc>
                <a:spcPct val="100000"/>
              </a:lnSpc>
              <a:spcBef>
                <a:spcPts val="0"/>
              </a:spcBef>
              <a:spcAft>
                <a:spcPts val="1200"/>
              </a:spcAft>
              <a:buNone/>
            </a:pPr>
            <a:r>
              <a:rPr lang="en-US" sz="1800">
                <a:solidFill>
                  <a:srgbClr val="000000"/>
                </a:solidFill>
                <a:cs typeface="Arial"/>
              </a:rPr>
              <a:t>5. Best Practice</a:t>
            </a:r>
          </a:p>
          <a:p>
            <a:pPr marL="0" indent="0">
              <a:lnSpc>
                <a:spcPct val="100000"/>
              </a:lnSpc>
              <a:spcBef>
                <a:spcPts val="0"/>
              </a:spcBef>
              <a:spcAft>
                <a:spcPts val="1200"/>
              </a:spcAft>
              <a:buNone/>
            </a:pPr>
            <a:r>
              <a:rPr lang="en-US" sz="1800">
                <a:solidFill>
                  <a:srgbClr val="000000"/>
                </a:solidFill>
                <a:cs typeface="Arial"/>
              </a:rPr>
              <a:t>4. Leading Practice</a:t>
            </a:r>
          </a:p>
          <a:p>
            <a:pPr marL="0" indent="0">
              <a:lnSpc>
                <a:spcPct val="100000"/>
              </a:lnSpc>
              <a:spcBef>
                <a:spcPts val="0"/>
              </a:spcBef>
              <a:spcAft>
                <a:spcPts val="1200"/>
              </a:spcAft>
              <a:buNone/>
            </a:pPr>
            <a:r>
              <a:rPr lang="en-US" sz="1800">
                <a:solidFill>
                  <a:srgbClr val="000000"/>
                </a:solidFill>
                <a:cs typeface="Arial"/>
              </a:rPr>
              <a:t>3. Good Practice</a:t>
            </a:r>
          </a:p>
          <a:p>
            <a:pPr marL="0" indent="0">
              <a:lnSpc>
                <a:spcPct val="100000"/>
              </a:lnSpc>
              <a:spcBef>
                <a:spcPts val="0"/>
              </a:spcBef>
              <a:spcAft>
                <a:spcPts val="1200"/>
              </a:spcAft>
              <a:buNone/>
            </a:pPr>
            <a:r>
              <a:rPr lang="en-US" sz="1800">
                <a:solidFill>
                  <a:srgbClr val="000000"/>
                </a:solidFill>
                <a:cs typeface="Arial"/>
              </a:rPr>
              <a:t>2. Inconsistent Practice</a:t>
            </a:r>
          </a:p>
          <a:p>
            <a:pPr marL="0" indent="0">
              <a:lnSpc>
                <a:spcPct val="100000"/>
              </a:lnSpc>
              <a:spcBef>
                <a:spcPts val="0"/>
              </a:spcBef>
              <a:spcAft>
                <a:spcPts val="1200"/>
              </a:spcAft>
              <a:buNone/>
            </a:pPr>
            <a:r>
              <a:rPr lang="en-US" sz="1800">
                <a:solidFill>
                  <a:srgbClr val="000000"/>
                </a:solidFill>
                <a:cs typeface="Arial"/>
              </a:rPr>
              <a:t>1. Poor Practice</a:t>
            </a:r>
          </a:p>
          <a:p>
            <a:pPr>
              <a:lnSpc>
                <a:spcPct val="100000"/>
              </a:lnSpc>
              <a:spcBef>
                <a:spcPts val="0"/>
              </a:spcBef>
              <a:spcAft>
                <a:spcPts val="600"/>
              </a:spcAft>
              <a:buAutoNum type="arabicPeriod"/>
            </a:pPr>
            <a:endParaRPr lang="en-US" sz="2200" b="1">
              <a:solidFill>
                <a:srgbClr val="000000"/>
              </a:solidFill>
              <a:cs typeface="Arial"/>
            </a:endParaRPr>
          </a:p>
          <a:p>
            <a:pPr>
              <a:lnSpc>
                <a:spcPct val="100000"/>
              </a:lnSpc>
              <a:spcBef>
                <a:spcPts val="0"/>
              </a:spcBef>
              <a:spcAft>
                <a:spcPts val="600"/>
              </a:spcAft>
              <a:buAutoNum type="arabicPeriod"/>
            </a:pPr>
            <a:endParaRPr lang="en-US" sz="2200" b="1">
              <a:solidFill>
                <a:srgbClr val="000000"/>
              </a:solidFill>
              <a:cs typeface="Arial"/>
            </a:endParaRPr>
          </a:p>
          <a:p>
            <a:pPr>
              <a:lnSpc>
                <a:spcPct val="100000"/>
              </a:lnSpc>
              <a:spcBef>
                <a:spcPts val="0"/>
              </a:spcBef>
              <a:spcAft>
                <a:spcPts val="600"/>
              </a:spcAft>
              <a:buAutoNum type="arabicPeriod"/>
            </a:pPr>
            <a:endParaRPr lang="en-US"/>
          </a:p>
        </p:txBody>
      </p:sp>
      <p:sp>
        <p:nvSpPr>
          <p:cNvPr id="4" name="Arrow: Striped Right 3">
            <a:extLst>
              <a:ext uri="{FF2B5EF4-FFF2-40B4-BE49-F238E27FC236}">
                <a16:creationId xmlns:a16="http://schemas.microsoft.com/office/drawing/2014/main" id="{F58566DC-0DA1-92BA-A96D-DC4A3625D568}"/>
              </a:ext>
            </a:extLst>
          </p:cNvPr>
          <p:cNvSpPr/>
          <p:nvPr/>
        </p:nvSpPr>
        <p:spPr>
          <a:xfrm rot="16200000">
            <a:off x="10081293" y="3945897"/>
            <a:ext cx="2261938" cy="548995"/>
          </a:xfrm>
          <a:prstGeom prst="strip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440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306" y="5748497"/>
            <a:ext cx="9144000" cy="1080336"/>
          </a:xfrm>
          <a:prstGeom prst="rect">
            <a:avLst/>
          </a:prstGeom>
        </p:spPr>
      </p:pic>
      <p:sp>
        <p:nvSpPr>
          <p:cNvPr id="9" name="Title 1">
            <a:extLst>
              <a:ext uri="{FF2B5EF4-FFF2-40B4-BE49-F238E27FC236}">
                <a16:creationId xmlns:a16="http://schemas.microsoft.com/office/drawing/2014/main" id="{18462F12-3379-4FFD-A373-2D8756D85AC7}"/>
              </a:ext>
            </a:extLst>
          </p:cNvPr>
          <p:cNvSpPr txBox="1">
            <a:spLocks/>
          </p:cNvSpPr>
          <p:nvPr/>
        </p:nvSpPr>
        <p:spPr>
          <a:xfrm>
            <a:off x="2484982" y="1052737"/>
            <a:ext cx="7089690" cy="8005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400" dirty="0">
              <a:latin typeface="Calibri heading"/>
            </a:endParaRPr>
          </a:p>
        </p:txBody>
      </p:sp>
      <p:sp>
        <p:nvSpPr>
          <p:cNvPr id="13" name="Rectangle 12">
            <a:extLst>
              <a:ext uri="{FF2B5EF4-FFF2-40B4-BE49-F238E27FC236}">
                <a16:creationId xmlns:a16="http://schemas.microsoft.com/office/drawing/2014/main" id="{3CA2E2F9-C328-4262-ABB5-2F0C45226DB1}"/>
              </a:ext>
            </a:extLst>
          </p:cNvPr>
          <p:cNvSpPr/>
          <p:nvPr/>
        </p:nvSpPr>
        <p:spPr>
          <a:xfrm>
            <a:off x="1590278" y="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2484982" y="2348881"/>
            <a:ext cx="7089690" cy="23761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85580A7A-9AA0-4C89-A5A8-01376FA29E6F}"/>
              </a:ext>
            </a:extLst>
          </p:cNvPr>
          <p:cNvSpPr txBox="1"/>
          <p:nvPr/>
        </p:nvSpPr>
        <p:spPr>
          <a:xfrm>
            <a:off x="3814763" y="-9170834"/>
            <a:ext cx="4581524" cy="2246769"/>
          </a:xfrm>
          <a:prstGeom prst="rect">
            <a:avLst/>
          </a:prstGeom>
          <a:noFill/>
        </p:spPr>
        <p:txBody>
          <a:bodyPr wrap="square">
            <a:spAutoFit/>
          </a:bodyPr>
          <a:lstStyle/>
          <a:p>
            <a:pPr lvl="1">
              <a:buFont typeface="Wingdings" pitchFamily="2" charset="2"/>
              <a:buChar char="§"/>
            </a:pPr>
            <a:r>
              <a:rPr lang="en-GB" sz="1000" dirty="0"/>
              <a:t>Prevention and management of work-related ill health, occupational diseases and injuries and the protection of health of people at work;  </a:t>
            </a:r>
          </a:p>
          <a:p>
            <a:pPr lvl="1">
              <a:buFont typeface="Wingdings" pitchFamily="2" charset="2"/>
              <a:buChar char="§"/>
            </a:pPr>
            <a:r>
              <a:rPr lang="en-GB" sz="1000" dirty="0"/>
              <a:t>The relief of those in need due to ill-health, disease, injury or disability by supporting them to keep in work or assist them to get into work  </a:t>
            </a:r>
          </a:p>
          <a:p>
            <a:pPr lvl="1">
              <a:buFont typeface="Wingdings" pitchFamily="2" charset="2"/>
              <a:buChar char="§"/>
            </a:pPr>
            <a:r>
              <a:rPr lang="en-GB" sz="100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pPr marL="0" indent="0">
              <a:buNone/>
            </a:pPr>
            <a:endParaRPr lang="en-GB" sz="1000" dirty="0"/>
          </a:p>
          <a:p>
            <a:pPr marL="0" indent="0">
              <a:buNone/>
            </a:pPr>
            <a:r>
              <a:rPr lang="en-GB" sz="100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DA915FB6-B6EF-41FB-9D0F-36243668B972}"/>
              </a:ext>
            </a:extLst>
          </p:cNvPr>
          <p:cNvSpPr/>
          <p:nvPr/>
        </p:nvSpPr>
        <p:spPr>
          <a:xfrm>
            <a:off x="1542306" y="237661"/>
            <a:ext cx="8856984" cy="615553"/>
          </a:xfrm>
          <a:prstGeom prst="rect">
            <a:avLst/>
          </a:prstGeom>
        </p:spPr>
        <p:txBody>
          <a:bodyPr wrap="square">
            <a:spAutoFit/>
          </a:bodyPr>
          <a:lstStyle/>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a:p>
            <a:pPr lvl="0">
              <a:spcBef>
                <a:spcPts val="1200"/>
              </a:spcBef>
              <a:spcAft>
                <a:spcPts val="0"/>
              </a:spcAft>
            </a:pPr>
            <a:endParaRPr lang="en-GB" sz="1200" dirty="0">
              <a:latin typeface="Cambria" panose="02040503050406030204" pitchFamily="18" charset="0"/>
              <a:ea typeface="MS Mincho" panose="02020609040205080304" pitchFamily="49" charset="-128"/>
              <a:cs typeface="Times New Roman" panose="02020603050405020304" pitchFamily="18" charset="0"/>
            </a:endParaRPr>
          </a:p>
        </p:txBody>
      </p:sp>
      <p:graphicFrame>
        <p:nvGraphicFramePr>
          <p:cNvPr id="18" name="TextBox 15">
            <a:extLst>
              <a:ext uri="{FF2B5EF4-FFF2-40B4-BE49-F238E27FC236}">
                <a16:creationId xmlns:a16="http://schemas.microsoft.com/office/drawing/2014/main" id="{A3A01B17-78D3-3682-0DC6-441EC1CAE4B9}"/>
              </a:ext>
            </a:extLst>
          </p:cNvPr>
          <p:cNvGraphicFramePr/>
          <p:nvPr/>
        </p:nvGraphicFramePr>
        <p:xfrm>
          <a:off x="1754907" y="1223498"/>
          <a:ext cx="8527726" cy="2308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0873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B564-9D41-6E7F-0133-8CD6373C7862}"/>
              </a:ext>
            </a:extLst>
          </p:cNvPr>
          <p:cNvSpPr>
            <a:spLocks noGrp="1"/>
          </p:cNvSpPr>
          <p:nvPr>
            <p:ph type="title"/>
          </p:nvPr>
        </p:nvSpPr>
        <p:spPr>
          <a:xfrm>
            <a:off x="838200" y="659220"/>
            <a:ext cx="10515600" cy="1095152"/>
          </a:xfrm>
        </p:spPr>
        <p:txBody>
          <a:bodyPr/>
          <a:lstStyle/>
          <a:p>
            <a:r>
              <a:rPr lang="en-GB" sz="3600" b="1">
                <a:latin typeface="+mn-lt"/>
              </a:rPr>
              <a:t>Leadership Impact on health and wellbeing culture </a:t>
            </a:r>
          </a:p>
        </p:txBody>
      </p:sp>
      <p:pic>
        <p:nvPicPr>
          <p:cNvPr id="5" name="Picture 4" descr="A screenshot of a diagram&#10;&#10;Description automatically generated">
            <a:extLst>
              <a:ext uri="{FF2B5EF4-FFF2-40B4-BE49-F238E27FC236}">
                <a16:creationId xmlns:a16="http://schemas.microsoft.com/office/drawing/2014/main" id="{6D950964-2FAB-95BA-1205-A106FE510697}"/>
              </a:ext>
            </a:extLst>
          </p:cNvPr>
          <p:cNvPicPr>
            <a:picLocks noChangeAspect="1"/>
          </p:cNvPicPr>
          <p:nvPr/>
        </p:nvPicPr>
        <p:blipFill>
          <a:blip r:embed="rId3"/>
          <a:stretch>
            <a:fillRect/>
          </a:stretch>
        </p:blipFill>
        <p:spPr>
          <a:xfrm>
            <a:off x="838200" y="1500906"/>
            <a:ext cx="7943196" cy="4836384"/>
          </a:xfrm>
          <a:prstGeom prst="rect">
            <a:avLst/>
          </a:prstGeom>
        </p:spPr>
      </p:pic>
      <p:pic>
        <p:nvPicPr>
          <p:cNvPr id="6" name="Picture 5" descr="A blue and white cover with white lines&#10;&#10;Description automatically generated">
            <a:extLst>
              <a:ext uri="{FF2B5EF4-FFF2-40B4-BE49-F238E27FC236}">
                <a16:creationId xmlns:a16="http://schemas.microsoft.com/office/drawing/2014/main" id="{D086291F-FB3B-F435-FB49-7F0A30E1A320}"/>
              </a:ext>
            </a:extLst>
          </p:cNvPr>
          <p:cNvPicPr>
            <a:picLocks noChangeAspect="1"/>
          </p:cNvPicPr>
          <p:nvPr/>
        </p:nvPicPr>
        <p:blipFill>
          <a:blip r:embed="rId4"/>
          <a:stretch>
            <a:fillRect/>
          </a:stretch>
        </p:blipFill>
        <p:spPr>
          <a:xfrm>
            <a:off x="9028213" y="2691119"/>
            <a:ext cx="2668441" cy="3507661"/>
          </a:xfrm>
          <a:prstGeom prst="rect">
            <a:avLst/>
          </a:prstGeom>
        </p:spPr>
      </p:pic>
    </p:spTree>
    <p:extLst>
      <p:ext uri="{BB962C8B-B14F-4D97-AF65-F5344CB8AC3E}">
        <p14:creationId xmlns:p14="http://schemas.microsoft.com/office/powerpoint/2010/main" val="3644666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79B8-C853-33D6-62E7-F8DE87BC9E7A}"/>
              </a:ext>
            </a:extLst>
          </p:cNvPr>
          <p:cNvSpPr>
            <a:spLocks noGrp="1"/>
          </p:cNvSpPr>
          <p:nvPr>
            <p:ph type="title"/>
          </p:nvPr>
        </p:nvSpPr>
        <p:spPr>
          <a:xfrm>
            <a:off x="607291" y="446782"/>
            <a:ext cx="10515600" cy="1031469"/>
          </a:xfrm>
        </p:spPr>
        <p:txBody>
          <a:bodyPr/>
          <a:lstStyle/>
          <a:p>
            <a:r>
              <a:rPr lang="en-GB" b="1">
                <a:latin typeface="+mn-lt"/>
              </a:rPr>
              <a:t>Data dashboard example: new and existing data </a:t>
            </a:r>
          </a:p>
        </p:txBody>
      </p:sp>
      <p:pic>
        <p:nvPicPr>
          <p:cNvPr id="4" name="Picture 3">
            <a:extLst>
              <a:ext uri="{FF2B5EF4-FFF2-40B4-BE49-F238E27FC236}">
                <a16:creationId xmlns:a16="http://schemas.microsoft.com/office/drawing/2014/main" id="{AB6969A1-DA23-039A-9580-7672D568D27B}"/>
              </a:ext>
            </a:extLst>
          </p:cNvPr>
          <p:cNvPicPr>
            <a:picLocks noChangeAspect="1"/>
          </p:cNvPicPr>
          <p:nvPr/>
        </p:nvPicPr>
        <p:blipFill>
          <a:blip r:embed="rId3"/>
          <a:stretch>
            <a:fillRect/>
          </a:stretch>
        </p:blipFill>
        <p:spPr>
          <a:xfrm>
            <a:off x="2082166" y="1303531"/>
            <a:ext cx="8253023" cy="4821415"/>
          </a:xfrm>
          <a:prstGeom prst="rect">
            <a:avLst/>
          </a:prstGeom>
        </p:spPr>
      </p:pic>
      <p:sp>
        <p:nvSpPr>
          <p:cNvPr id="5" name="TextBox 4">
            <a:extLst>
              <a:ext uri="{FF2B5EF4-FFF2-40B4-BE49-F238E27FC236}">
                <a16:creationId xmlns:a16="http://schemas.microsoft.com/office/drawing/2014/main" id="{D4E7F855-93F1-A1C1-4D23-572FEF84E305}"/>
              </a:ext>
            </a:extLst>
          </p:cNvPr>
          <p:cNvSpPr txBox="1"/>
          <p:nvPr/>
        </p:nvSpPr>
        <p:spPr>
          <a:xfrm>
            <a:off x="2031437" y="977035"/>
            <a:ext cx="2305050" cy="276999"/>
          </a:xfrm>
          <a:prstGeom prst="rect">
            <a:avLst/>
          </a:prstGeom>
          <a:noFill/>
        </p:spPr>
        <p:txBody>
          <a:bodyPr wrap="square" lIns="91440" tIns="45720" rIns="91440" bIns="45720" rtlCol="0" anchor="t">
            <a:spAutoFit/>
          </a:bodyPr>
          <a:lstStyle/>
          <a:p>
            <a:pPr algn="l"/>
            <a:r>
              <a:rPr lang="en-GB" sz="1200">
                <a:solidFill>
                  <a:srgbClr val="373A36"/>
                </a:solidFill>
                <a:latin typeface="Montserrat"/>
                <a:ea typeface="Raleway"/>
                <a:cs typeface="Merriweather" panose="02000000000000000000" pitchFamily="2" charset="0"/>
              </a:rPr>
              <a:t>Health &amp; </a:t>
            </a:r>
            <a:r>
              <a:rPr lang="en-GB" sz="1200">
                <a:solidFill>
                  <a:srgbClr val="373A36"/>
                </a:solidFill>
                <a:effectLst/>
                <a:latin typeface="Montserrat"/>
                <a:ea typeface="Raleway"/>
                <a:cs typeface="Merriweather" panose="02000000000000000000" pitchFamily="2" charset="0"/>
              </a:rPr>
              <a:t>Wellbeing Drivers</a:t>
            </a:r>
          </a:p>
        </p:txBody>
      </p:sp>
      <p:sp>
        <p:nvSpPr>
          <p:cNvPr id="6" name="TextBox 5">
            <a:extLst>
              <a:ext uri="{FF2B5EF4-FFF2-40B4-BE49-F238E27FC236}">
                <a16:creationId xmlns:a16="http://schemas.microsoft.com/office/drawing/2014/main" id="{ADF47FEF-A15D-DB07-3086-0BC27BA1DF99}"/>
              </a:ext>
            </a:extLst>
          </p:cNvPr>
          <p:cNvSpPr txBox="1"/>
          <p:nvPr/>
        </p:nvSpPr>
        <p:spPr>
          <a:xfrm>
            <a:off x="4977342" y="971884"/>
            <a:ext cx="2305050" cy="276999"/>
          </a:xfrm>
          <a:prstGeom prst="rect">
            <a:avLst/>
          </a:prstGeom>
          <a:noFill/>
        </p:spPr>
        <p:txBody>
          <a:bodyPr wrap="square" lIns="91440" tIns="45720" rIns="91440" bIns="45720" rtlCol="0" anchor="t">
            <a:spAutoFit/>
          </a:bodyPr>
          <a:lstStyle/>
          <a:p>
            <a:pPr algn="l"/>
            <a:r>
              <a:rPr lang="en-GB" sz="1200" dirty="0">
                <a:solidFill>
                  <a:srgbClr val="373A36"/>
                </a:solidFill>
                <a:effectLst/>
                <a:latin typeface="Montserrat"/>
                <a:ea typeface="Raleway"/>
                <a:cs typeface="Merriweather" panose="02000000000000000000" pitchFamily="2" charset="0"/>
              </a:rPr>
              <a:t>People Outcomes </a:t>
            </a:r>
          </a:p>
        </p:txBody>
      </p:sp>
      <p:sp>
        <p:nvSpPr>
          <p:cNvPr id="7" name="TextBox 6">
            <a:extLst>
              <a:ext uri="{FF2B5EF4-FFF2-40B4-BE49-F238E27FC236}">
                <a16:creationId xmlns:a16="http://schemas.microsoft.com/office/drawing/2014/main" id="{B0F4054D-FE85-8F8E-D94D-483B137D03C5}"/>
              </a:ext>
            </a:extLst>
          </p:cNvPr>
          <p:cNvSpPr txBox="1"/>
          <p:nvPr/>
        </p:nvSpPr>
        <p:spPr>
          <a:xfrm>
            <a:off x="8194112" y="971884"/>
            <a:ext cx="2200275" cy="276999"/>
          </a:xfrm>
          <a:prstGeom prst="rect">
            <a:avLst/>
          </a:prstGeom>
          <a:noFill/>
        </p:spPr>
        <p:txBody>
          <a:bodyPr wrap="square" lIns="91440" tIns="45720" rIns="91440" bIns="45720" rtlCol="0" anchor="t">
            <a:spAutoFit/>
          </a:bodyPr>
          <a:lstStyle/>
          <a:p>
            <a:pPr algn="l"/>
            <a:r>
              <a:rPr lang="en-GB" sz="1200">
                <a:solidFill>
                  <a:srgbClr val="373A36"/>
                </a:solidFill>
                <a:effectLst/>
                <a:latin typeface="Montserrat"/>
                <a:ea typeface="Raleway"/>
                <a:cs typeface="Merriweather" panose="02000000000000000000" pitchFamily="2" charset="0"/>
              </a:rPr>
              <a:t>Financial Impact</a:t>
            </a:r>
          </a:p>
        </p:txBody>
      </p:sp>
      <p:sp>
        <p:nvSpPr>
          <p:cNvPr id="3" name="Rectangle: Rounded Corners 2">
            <a:extLst>
              <a:ext uri="{FF2B5EF4-FFF2-40B4-BE49-F238E27FC236}">
                <a16:creationId xmlns:a16="http://schemas.microsoft.com/office/drawing/2014/main" id="{BACBD056-8394-46BB-FB7C-66841F6B3E0A}"/>
              </a:ext>
            </a:extLst>
          </p:cNvPr>
          <p:cNvSpPr/>
          <p:nvPr/>
        </p:nvSpPr>
        <p:spPr>
          <a:xfrm>
            <a:off x="6211229" y="4449337"/>
            <a:ext cx="613317" cy="14496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0462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BF4527-8216-C12C-63DB-6E0477FFD58F}"/>
              </a:ext>
            </a:extLst>
          </p:cNvPr>
          <p:cNvSpPr/>
          <p:nvPr/>
        </p:nvSpPr>
        <p:spPr>
          <a:xfrm>
            <a:off x="1" y="0"/>
            <a:ext cx="12191997" cy="6858000"/>
          </a:xfrm>
          <a:prstGeom prst="rect">
            <a:avLst/>
          </a:prstGeom>
          <a:gradFill flip="none" rotWithShape="1">
            <a:gsLst>
              <a:gs pos="80000">
                <a:srgbClr val="007377"/>
              </a:gs>
              <a:gs pos="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901110-4086-5F0B-B355-15E062909D44}"/>
              </a:ext>
            </a:extLst>
          </p:cNvPr>
          <p:cNvSpPr>
            <a:spLocks noGrp="1"/>
          </p:cNvSpPr>
          <p:nvPr>
            <p:ph type="title"/>
          </p:nvPr>
        </p:nvSpPr>
        <p:spPr/>
        <p:txBody>
          <a:bodyPr/>
          <a:lstStyle/>
          <a:p>
            <a:r>
              <a:rPr lang="en-GB" b="1" dirty="0">
                <a:solidFill>
                  <a:schemeClr val="bg1"/>
                </a:solidFill>
                <a:latin typeface="+mn-lt"/>
              </a:rPr>
              <a:t>Good Day At Work case study</a:t>
            </a:r>
          </a:p>
        </p:txBody>
      </p:sp>
      <p:sp>
        <p:nvSpPr>
          <p:cNvPr id="3" name="Content Placeholder 2">
            <a:extLst>
              <a:ext uri="{FF2B5EF4-FFF2-40B4-BE49-F238E27FC236}">
                <a16:creationId xmlns:a16="http://schemas.microsoft.com/office/drawing/2014/main" id="{AE06474A-DAB2-A3B3-4647-20CA0D0DD88F}"/>
              </a:ext>
            </a:extLst>
          </p:cNvPr>
          <p:cNvSpPr>
            <a:spLocks noGrp="1"/>
          </p:cNvSpPr>
          <p:nvPr>
            <p:ph idx="1"/>
          </p:nvPr>
        </p:nvSpPr>
        <p:spPr>
          <a:xfrm>
            <a:off x="838199" y="1270954"/>
            <a:ext cx="10515600" cy="4227478"/>
          </a:xfrm>
        </p:spPr>
        <p:txBody>
          <a:bodyPr/>
          <a:lstStyle/>
          <a:p>
            <a:pPr marL="342900" indent="-342900">
              <a:spcBef>
                <a:spcPts val="600"/>
              </a:spcBef>
              <a:spcAft>
                <a:spcPts val="1200"/>
              </a:spcAft>
              <a:buClr>
                <a:schemeClr val="accent1"/>
              </a:buClr>
              <a:buFont typeface="Wingdings" panose="05000000000000000000" pitchFamily="2" charset="2"/>
              <a:buChar char="§"/>
            </a:pPr>
            <a:r>
              <a:rPr lang="en-GB" sz="1800" dirty="0">
                <a:solidFill>
                  <a:schemeClr val="bg1"/>
                </a:solidFill>
                <a:effectLst/>
                <a:ea typeface="Times New Roman" panose="02020603050405020304" pitchFamily="18" charset="0"/>
                <a:cs typeface="Aptos" panose="020B0004020202020204" pitchFamily="34" charset="0"/>
              </a:rPr>
              <a:t>EDF UK take a combined data-driven and person-centred approach to inform health and wellbeing strategies</a:t>
            </a:r>
          </a:p>
          <a:p>
            <a:pPr marL="342900" indent="-342900">
              <a:spcBef>
                <a:spcPts val="600"/>
              </a:spcBef>
              <a:spcAft>
                <a:spcPts val="1200"/>
              </a:spcAft>
              <a:buClr>
                <a:schemeClr val="accent1"/>
              </a:buClr>
              <a:buFont typeface="Wingdings" panose="05000000000000000000" pitchFamily="2" charset="2"/>
              <a:buChar char="§"/>
            </a:pPr>
            <a:r>
              <a:rPr lang="en-GB" sz="1800" b="1" dirty="0">
                <a:solidFill>
                  <a:schemeClr val="bg1"/>
                </a:solidFill>
                <a:effectLst/>
                <a:ea typeface="Times New Roman" panose="02020603050405020304" pitchFamily="18" charset="0"/>
                <a:cs typeface="Aptos" panose="020B0004020202020204" pitchFamily="34" charset="0"/>
              </a:rPr>
              <a:t>EDF Nuclear Operations and Nuclear Services</a:t>
            </a:r>
            <a:r>
              <a:rPr lang="en-GB" sz="1800" dirty="0">
                <a:solidFill>
                  <a:schemeClr val="bg1"/>
                </a:solidFill>
                <a:effectLst/>
                <a:ea typeface="Times New Roman" panose="02020603050405020304" pitchFamily="18" charset="0"/>
                <a:cs typeface="Aptos" panose="020B0004020202020204" pitchFamily="34" charset="0"/>
              </a:rPr>
              <a:t> are specifically using Good Day at Work (GDAW) to provide further evidence-based insights to inform their approach</a:t>
            </a:r>
          </a:p>
          <a:p>
            <a:pPr marL="342900" indent="-342900">
              <a:spcBef>
                <a:spcPts val="600"/>
              </a:spcBef>
              <a:spcAft>
                <a:spcPts val="1200"/>
              </a:spcAft>
              <a:buClr>
                <a:schemeClr val="accent1"/>
              </a:buClr>
              <a:buFont typeface="Wingdings" panose="05000000000000000000" pitchFamily="2" charset="2"/>
              <a:buChar char="§"/>
            </a:pPr>
            <a:r>
              <a:rPr lang="en-GB" sz="1800" dirty="0">
                <a:solidFill>
                  <a:schemeClr val="bg1"/>
                </a:solidFill>
              </a:rPr>
              <a:t>Nuclear Operations have recently collected their 4</a:t>
            </a:r>
            <a:r>
              <a:rPr lang="en-GB" sz="1800" baseline="30000" dirty="0">
                <a:solidFill>
                  <a:schemeClr val="bg1"/>
                </a:solidFill>
              </a:rPr>
              <a:t>th</a:t>
            </a:r>
            <a:r>
              <a:rPr lang="en-GB" sz="1800" dirty="0">
                <a:solidFill>
                  <a:schemeClr val="bg1"/>
                </a:solidFill>
              </a:rPr>
              <a:t> dataset and are at the stage where they can:</a:t>
            </a:r>
          </a:p>
          <a:p>
            <a:pPr marL="800100" lvl="1" indent="-342900">
              <a:spcBef>
                <a:spcPts val="0"/>
              </a:spcBef>
              <a:spcAft>
                <a:spcPts val="600"/>
              </a:spcAft>
              <a:buClr>
                <a:schemeClr val="accent1"/>
              </a:buClr>
              <a:buFont typeface="Montserrat" panose="00000500000000000000" pitchFamily="50" charset="0"/>
              <a:buChar char="—"/>
            </a:pPr>
            <a:r>
              <a:rPr lang="en-GB" sz="1800" dirty="0">
                <a:solidFill>
                  <a:schemeClr val="bg1"/>
                </a:solidFill>
              </a:rPr>
              <a:t>Monitor movement from baseline GDAW scores</a:t>
            </a:r>
          </a:p>
          <a:p>
            <a:pPr marL="800100" lvl="1" indent="-342900">
              <a:spcBef>
                <a:spcPts val="600"/>
              </a:spcBef>
              <a:spcAft>
                <a:spcPts val="600"/>
              </a:spcAft>
              <a:buClr>
                <a:schemeClr val="accent1"/>
              </a:buClr>
              <a:buFont typeface="Montserrat" panose="00000500000000000000" pitchFamily="50" charset="0"/>
              <a:buChar char="—"/>
            </a:pPr>
            <a:r>
              <a:rPr lang="en-GB" sz="1800" dirty="0">
                <a:solidFill>
                  <a:schemeClr val="bg1"/>
                </a:solidFill>
              </a:rPr>
              <a:t>Use predictive analytics to understand the drivers of key business level outcomes</a:t>
            </a:r>
          </a:p>
          <a:p>
            <a:pPr marL="800100" lvl="1" indent="-342900">
              <a:spcBef>
                <a:spcPts val="600"/>
              </a:spcBef>
              <a:spcAft>
                <a:spcPts val="1200"/>
              </a:spcAft>
              <a:buClr>
                <a:schemeClr val="accent1"/>
              </a:buClr>
              <a:buFont typeface="Montserrat" panose="00000500000000000000" pitchFamily="50" charset="0"/>
              <a:buChar char="—"/>
            </a:pPr>
            <a:r>
              <a:rPr lang="en-GB" sz="1800" dirty="0">
                <a:solidFill>
                  <a:schemeClr val="bg1"/>
                </a:solidFill>
              </a:rPr>
              <a:t>Target strategic and local action</a:t>
            </a:r>
          </a:p>
          <a:p>
            <a:pPr marL="342900" indent="-342900">
              <a:spcBef>
                <a:spcPts val="600"/>
              </a:spcBef>
              <a:spcAft>
                <a:spcPts val="1200"/>
              </a:spcAft>
              <a:buClr>
                <a:schemeClr val="accent1"/>
              </a:buClr>
              <a:buFont typeface="Wingdings" panose="05000000000000000000" pitchFamily="2" charset="2"/>
              <a:buChar char="§"/>
            </a:pPr>
            <a:r>
              <a:rPr lang="en-GB" sz="1800" dirty="0">
                <a:solidFill>
                  <a:schemeClr val="bg1"/>
                </a:solidFill>
              </a:rPr>
              <a:t>Nuclear Operations challenged Robertson Cooper to define the specific characteristics of working whilst unwell, including presenteeism: now researched and clarified  </a:t>
            </a:r>
          </a:p>
          <a:p>
            <a:pPr marL="342900" indent="-342900">
              <a:spcBef>
                <a:spcPts val="600"/>
              </a:spcBef>
              <a:spcAft>
                <a:spcPts val="1200"/>
              </a:spcAft>
              <a:buClr>
                <a:schemeClr val="accent1"/>
              </a:buClr>
              <a:buFont typeface="Wingdings" panose="05000000000000000000" pitchFamily="2" charset="2"/>
              <a:buChar char="§"/>
            </a:pPr>
            <a:r>
              <a:rPr lang="en-GB" sz="1800" b="1" dirty="0">
                <a:solidFill>
                  <a:schemeClr val="bg1"/>
                </a:solidFill>
              </a:rPr>
              <a:t>Dalkia Facilities</a:t>
            </a:r>
            <a:r>
              <a:rPr lang="en-GB" sz="1800" dirty="0">
                <a:solidFill>
                  <a:schemeClr val="bg1"/>
                </a:solidFill>
              </a:rPr>
              <a:t>, also part of EDF Group, is using GDAW as the basis of business wise behavioural health, safety and wellbeing programme</a:t>
            </a:r>
          </a:p>
          <a:p>
            <a:pPr marL="342900" indent="-342900">
              <a:buClr>
                <a:schemeClr val="accent1"/>
              </a:buClr>
              <a:buFont typeface="Wingdings" panose="05000000000000000000" pitchFamily="2" charset="2"/>
              <a:buChar char="§"/>
            </a:pPr>
            <a:endParaRPr lang="en-GB" sz="2000" dirty="0">
              <a:solidFill>
                <a:schemeClr val="bg1"/>
              </a:solidFill>
            </a:endParaRPr>
          </a:p>
        </p:txBody>
      </p:sp>
      <p:grpSp>
        <p:nvGrpSpPr>
          <p:cNvPr id="5" name="Group 4">
            <a:extLst>
              <a:ext uri="{FF2B5EF4-FFF2-40B4-BE49-F238E27FC236}">
                <a16:creationId xmlns:a16="http://schemas.microsoft.com/office/drawing/2014/main" id="{1B1F5B86-89CA-B8F9-A773-577EF32010F8}"/>
              </a:ext>
            </a:extLst>
          </p:cNvPr>
          <p:cNvGrpSpPr/>
          <p:nvPr/>
        </p:nvGrpSpPr>
        <p:grpSpPr>
          <a:xfrm>
            <a:off x="401399" y="396240"/>
            <a:ext cx="11389203" cy="6065520"/>
            <a:chOff x="401399" y="396240"/>
            <a:chExt cx="11389203" cy="6065520"/>
          </a:xfrm>
        </p:grpSpPr>
        <p:cxnSp>
          <p:nvCxnSpPr>
            <p:cNvPr id="6" name="Straight Connector 5">
              <a:extLst>
                <a:ext uri="{FF2B5EF4-FFF2-40B4-BE49-F238E27FC236}">
                  <a16:creationId xmlns:a16="http://schemas.microsoft.com/office/drawing/2014/main" id="{BA2FEF2E-5002-1097-48CF-BF7F132620B0}"/>
                </a:ext>
              </a:extLst>
            </p:cNvPr>
            <p:cNvCxnSpPr>
              <a:cxnSpLocks/>
            </p:cNvCxnSpPr>
            <p:nvPr/>
          </p:nvCxnSpPr>
          <p:spPr>
            <a:xfrm>
              <a:off x="401399" y="396240"/>
              <a:ext cx="0" cy="606552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B44EF8-9B46-E941-839B-BCF45534B634}"/>
                </a:ext>
              </a:extLst>
            </p:cNvPr>
            <p:cNvCxnSpPr>
              <a:cxnSpLocks/>
            </p:cNvCxnSpPr>
            <p:nvPr/>
          </p:nvCxnSpPr>
          <p:spPr>
            <a:xfrm>
              <a:off x="11790602" y="396240"/>
              <a:ext cx="0" cy="603758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89082AF-411E-3A50-7717-F0BA6B67D060}"/>
                </a:ext>
              </a:extLst>
            </p:cNvPr>
            <p:cNvCxnSpPr>
              <a:cxnSpLocks/>
            </p:cNvCxnSpPr>
            <p:nvPr/>
          </p:nvCxnSpPr>
          <p:spPr>
            <a:xfrm>
              <a:off x="401399" y="396240"/>
              <a:ext cx="11389203"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31BB3-A08C-DD4B-70B9-980B8149BD18}"/>
                </a:ext>
              </a:extLst>
            </p:cNvPr>
            <p:cNvCxnSpPr>
              <a:cxnSpLocks/>
            </p:cNvCxnSpPr>
            <p:nvPr/>
          </p:nvCxnSpPr>
          <p:spPr>
            <a:xfrm>
              <a:off x="401399" y="646176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FFAEB2-7FCA-0C97-CFCD-52E37586B2AA}"/>
                </a:ext>
              </a:extLst>
            </p:cNvPr>
            <p:cNvCxnSpPr>
              <a:cxnSpLocks/>
            </p:cNvCxnSpPr>
            <p:nvPr/>
          </p:nvCxnSpPr>
          <p:spPr>
            <a:xfrm>
              <a:off x="7830602" y="643382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20A7908-81FE-B1D9-D8BD-46B2E1DF0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spTree>
    <p:extLst>
      <p:ext uri="{BB962C8B-B14F-4D97-AF65-F5344CB8AC3E}">
        <p14:creationId xmlns:p14="http://schemas.microsoft.com/office/powerpoint/2010/main" val="3984321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62FC3-E9F8-F258-9A0A-DE6EBA398D3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250" b="31250"/>
          <a:stretch/>
        </p:blipFill>
        <p:spPr>
          <a:xfrm flipH="1">
            <a:off x="0" y="0"/>
            <a:ext cx="12191999" cy="6858001"/>
          </a:xfrm>
          <a:prstGeom prst="rect">
            <a:avLst/>
          </a:prstGeom>
        </p:spPr>
      </p:pic>
      <p:sp>
        <p:nvSpPr>
          <p:cNvPr id="4" name="Rectangle 3">
            <a:extLst>
              <a:ext uri="{FF2B5EF4-FFF2-40B4-BE49-F238E27FC236}">
                <a16:creationId xmlns:a16="http://schemas.microsoft.com/office/drawing/2014/main" id="{B5B0FC20-5931-1723-FE9B-B0432905F664}"/>
              </a:ext>
            </a:extLst>
          </p:cNvPr>
          <p:cNvSpPr/>
          <p:nvPr/>
        </p:nvSpPr>
        <p:spPr>
          <a:xfrm>
            <a:off x="1" y="0"/>
            <a:ext cx="12191997" cy="6858000"/>
          </a:xfrm>
          <a:prstGeom prst="rect">
            <a:avLst/>
          </a:prstGeom>
          <a:gradFill flip="none" rotWithShape="1">
            <a:gsLst>
              <a:gs pos="80000">
                <a:srgbClr val="007377">
                  <a:alpha val="75000"/>
                </a:srgbClr>
              </a:gs>
              <a:gs pos="0">
                <a:schemeClr val="accent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8690C49F-33E8-44A3-280F-CC7DF7E20C8F}"/>
              </a:ext>
            </a:extLst>
          </p:cNvPr>
          <p:cNvGrpSpPr/>
          <p:nvPr/>
        </p:nvGrpSpPr>
        <p:grpSpPr>
          <a:xfrm>
            <a:off x="401399" y="396240"/>
            <a:ext cx="11389203" cy="6065520"/>
            <a:chOff x="401399" y="396240"/>
            <a:chExt cx="11389203" cy="6065520"/>
          </a:xfrm>
        </p:grpSpPr>
        <p:cxnSp>
          <p:nvCxnSpPr>
            <p:cNvPr id="6" name="Straight Connector 5">
              <a:extLst>
                <a:ext uri="{FF2B5EF4-FFF2-40B4-BE49-F238E27FC236}">
                  <a16:creationId xmlns:a16="http://schemas.microsoft.com/office/drawing/2014/main" id="{90BA07CC-B900-B52A-EA89-541C5BA91D65}"/>
                </a:ext>
              </a:extLst>
            </p:cNvPr>
            <p:cNvCxnSpPr>
              <a:cxnSpLocks/>
            </p:cNvCxnSpPr>
            <p:nvPr/>
          </p:nvCxnSpPr>
          <p:spPr>
            <a:xfrm>
              <a:off x="401399" y="396240"/>
              <a:ext cx="0" cy="606552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18E86C-BD46-C8BF-E478-8A94B71BAD50}"/>
                </a:ext>
              </a:extLst>
            </p:cNvPr>
            <p:cNvCxnSpPr>
              <a:cxnSpLocks/>
            </p:cNvCxnSpPr>
            <p:nvPr/>
          </p:nvCxnSpPr>
          <p:spPr>
            <a:xfrm>
              <a:off x="11790602" y="396240"/>
              <a:ext cx="0" cy="603758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1F6D8F-FD5A-80DA-230E-98DC8684DEFD}"/>
                </a:ext>
              </a:extLst>
            </p:cNvPr>
            <p:cNvCxnSpPr>
              <a:cxnSpLocks/>
            </p:cNvCxnSpPr>
            <p:nvPr/>
          </p:nvCxnSpPr>
          <p:spPr>
            <a:xfrm>
              <a:off x="401399" y="396240"/>
              <a:ext cx="11389203"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5C6E23-C821-9234-8530-FCC31D28417A}"/>
                </a:ext>
              </a:extLst>
            </p:cNvPr>
            <p:cNvCxnSpPr>
              <a:cxnSpLocks/>
            </p:cNvCxnSpPr>
            <p:nvPr/>
          </p:nvCxnSpPr>
          <p:spPr>
            <a:xfrm>
              <a:off x="401399" y="646176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CAA945-9B8E-497A-3224-32FDA927EE8A}"/>
                </a:ext>
              </a:extLst>
            </p:cNvPr>
            <p:cNvCxnSpPr>
              <a:cxnSpLocks/>
            </p:cNvCxnSpPr>
            <p:nvPr/>
          </p:nvCxnSpPr>
          <p:spPr>
            <a:xfrm>
              <a:off x="7830602" y="643382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59E12283-05B8-7EE2-2E45-2016D0DEA1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graphicFrame>
        <p:nvGraphicFramePr>
          <p:cNvPr id="13" name="Table 12">
            <a:extLst>
              <a:ext uri="{FF2B5EF4-FFF2-40B4-BE49-F238E27FC236}">
                <a16:creationId xmlns:a16="http://schemas.microsoft.com/office/drawing/2014/main" id="{5F8AFB74-A9BC-8D12-98CE-A4AF6C58C537}"/>
              </a:ext>
            </a:extLst>
          </p:cNvPr>
          <p:cNvGraphicFramePr>
            <a:graphicFrameLocks noGrp="1"/>
          </p:cNvGraphicFramePr>
          <p:nvPr/>
        </p:nvGraphicFramePr>
        <p:xfrm>
          <a:off x="1085702" y="2853000"/>
          <a:ext cx="8126534" cy="2304000"/>
        </p:xfrm>
        <a:graphic>
          <a:graphicData uri="http://schemas.openxmlformats.org/drawingml/2006/table">
            <a:tbl>
              <a:tblPr firstRow="1" bandRow="1">
                <a:tableStyleId>{5940675A-B579-460E-94D1-54222C63F5DA}</a:tableStyleId>
              </a:tblPr>
              <a:tblGrid>
                <a:gridCol w="1064101">
                  <a:extLst>
                    <a:ext uri="{9D8B030D-6E8A-4147-A177-3AD203B41FA5}">
                      <a16:colId xmlns:a16="http://schemas.microsoft.com/office/drawing/2014/main" val="1194144655"/>
                    </a:ext>
                  </a:extLst>
                </a:gridCol>
                <a:gridCol w="7062433">
                  <a:extLst>
                    <a:ext uri="{9D8B030D-6E8A-4147-A177-3AD203B41FA5}">
                      <a16:colId xmlns:a16="http://schemas.microsoft.com/office/drawing/2014/main" val="2529180839"/>
                    </a:ext>
                  </a:extLst>
                </a:gridCol>
              </a:tblGrid>
              <a:tr h="1152000">
                <a:tc>
                  <a:txBody>
                    <a:bodyPr/>
                    <a:lstStyle/>
                    <a:p>
                      <a:r>
                        <a:rPr lang="en-GB" sz="5400" b="1" dirty="0">
                          <a:solidFill>
                            <a:schemeClr val="bg1">
                              <a:alpha val="30000"/>
                            </a:schemeClr>
                          </a:solidFill>
                        </a:rPr>
                        <a:t>02</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4000" b="1" dirty="0">
                          <a:solidFill>
                            <a:schemeClr val="bg1"/>
                          </a:solidFill>
                        </a:rPr>
                        <a:t>Presenteeism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183968"/>
                  </a:ext>
                </a:extLst>
              </a:tr>
              <a:tr h="1152000">
                <a:tc>
                  <a:txBody>
                    <a:bodyPr/>
                    <a:lstStyle/>
                    <a:p>
                      <a:endParaRPr lang="en-GB" sz="5400" b="1" dirty="0">
                        <a:solidFill>
                          <a:schemeClr val="bg1">
                            <a:alpha val="30000"/>
                          </a:schemeClr>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0" dirty="0">
                          <a:solidFill>
                            <a:schemeClr val="bg1"/>
                          </a:solidFill>
                        </a:rPr>
                        <a:t>How a data-led approach can solve </a:t>
                      </a:r>
                      <a:br>
                        <a:rPr lang="en-GB" sz="2400" b="0" dirty="0">
                          <a:solidFill>
                            <a:schemeClr val="bg1"/>
                          </a:solidFill>
                        </a:rPr>
                      </a:br>
                      <a:r>
                        <a:rPr lang="en-GB" sz="2400" b="0" dirty="0">
                          <a:solidFill>
                            <a:schemeClr val="bg1"/>
                          </a:solidFill>
                        </a:rPr>
                        <a:t>an intractable problem</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626499"/>
                  </a:ext>
                </a:extLst>
              </a:tr>
            </a:tbl>
          </a:graphicData>
        </a:graphic>
      </p:graphicFrame>
    </p:spTree>
    <p:extLst>
      <p:ext uri="{BB962C8B-B14F-4D97-AF65-F5344CB8AC3E}">
        <p14:creationId xmlns:p14="http://schemas.microsoft.com/office/powerpoint/2010/main" val="917453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BBA35D-CE97-FDF2-CC46-B866FF2EDFDC}"/>
              </a:ext>
            </a:extLst>
          </p:cNvPr>
          <p:cNvGrpSpPr/>
          <p:nvPr/>
        </p:nvGrpSpPr>
        <p:grpSpPr>
          <a:xfrm>
            <a:off x="164125" y="207662"/>
            <a:ext cx="11690272" cy="6321592"/>
            <a:chOff x="164125" y="207662"/>
            <a:chExt cx="11690272" cy="6321592"/>
          </a:xfrm>
        </p:grpSpPr>
        <p:pic>
          <p:nvPicPr>
            <p:cNvPr id="7" name="Picture 6">
              <a:extLst>
                <a:ext uri="{FF2B5EF4-FFF2-40B4-BE49-F238E27FC236}">
                  <a16:creationId xmlns:a16="http://schemas.microsoft.com/office/drawing/2014/main" id="{3BCA69DE-E9B2-B1AE-1398-8C31E774D504}"/>
                </a:ext>
              </a:extLst>
            </p:cNvPr>
            <p:cNvPicPr>
              <a:picLocks noChangeAspect="1"/>
            </p:cNvPicPr>
            <p:nvPr/>
          </p:nvPicPr>
          <p:blipFill>
            <a:blip r:embed="rId3"/>
            <a:stretch>
              <a:fillRect/>
            </a:stretch>
          </p:blipFill>
          <p:spPr>
            <a:xfrm>
              <a:off x="5323247" y="207662"/>
              <a:ext cx="4345876" cy="4518202"/>
            </a:xfrm>
            <a:prstGeom prst="rect">
              <a:avLst/>
            </a:prstGeom>
            <a:effectLst>
              <a:glow rad="63500">
                <a:schemeClr val="bg1">
                  <a:lumMod val="50000"/>
                  <a:alpha val="40000"/>
                </a:schemeClr>
              </a:glow>
            </a:effectLst>
          </p:spPr>
        </p:pic>
        <p:pic>
          <p:nvPicPr>
            <p:cNvPr id="13" name="Picture 12">
              <a:extLst>
                <a:ext uri="{FF2B5EF4-FFF2-40B4-BE49-F238E27FC236}">
                  <a16:creationId xmlns:a16="http://schemas.microsoft.com/office/drawing/2014/main" id="{80F8C726-6E83-6574-D534-2EC970865DE9}"/>
                </a:ext>
              </a:extLst>
            </p:cNvPr>
            <p:cNvPicPr>
              <a:picLocks noChangeAspect="1"/>
            </p:cNvPicPr>
            <p:nvPr/>
          </p:nvPicPr>
          <p:blipFill>
            <a:blip r:embed="rId4"/>
            <a:stretch>
              <a:fillRect/>
            </a:stretch>
          </p:blipFill>
          <p:spPr>
            <a:xfrm rot="21071311">
              <a:off x="544442" y="507883"/>
              <a:ext cx="4863518" cy="4192688"/>
            </a:xfrm>
            <a:prstGeom prst="rect">
              <a:avLst/>
            </a:prstGeom>
            <a:effectLst>
              <a:glow rad="63500">
                <a:schemeClr val="bg1">
                  <a:lumMod val="50000"/>
                  <a:alpha val="40000"/>
                </a:schemeClr>
              </a:glow>
            </a:effectLst>
          </p:spPr>
        </p:pic>
        <p:pic>
          <p:nvPicPr>
            <p:cNvPr id="9" name="Picture 8">
              <a:extLst>
                <a:ext uri="{FF2B5EF4-FFF2-40B4-BE49-F238E27FC236}">
                  <a16:creationId xmlns:a16="http://schemas.microsoft.com/office/drawing/2014/main" id="{82371484-B49D-289A-EF68-3CB4FBDB3E0C}"/>
                </a:ext>
              </a:extLst>
            </p:cNvPr>
            <p:cNvPicPr>
              <a:picLocks noChangeAspect="1"/>
            </p:cNvPicPr>
            <p:nvPr/>
          </p:nvPicPr>
          <p:blipFill>
            <a:blip r:embed="rId5"/>
            <a:stretch>
              <a:fillRect/>
            </a:stretch>
          </p:blipFill>
          <p:spPr>
            <a:xfrm>
              <a:off x="2522877" y="1345362"/>
              <a:ext cx="3373479" cy="4701752"/>
            </a:xfrm>
            <a:prstGeom prst="rect">
              <a:avLst/>
            </a:prstGeom>
            <a:effectLst>
              <a:glow rad="63500">
                <a:schemeClr val="bg1">
                  <a:lumMod val="50000"/>
                  <a:alpha val="40000"/>
                </a:schemeClr>
              </a:glow>
            </a:effectLst>
          </p:spPr>
        </p:pic>
        <p:pic>
          <p:nvPicPr>
            <p:cNvPr id="11" name="Picture 10">
              <a:extLst>
                <a:ext uri="{FF2B5EF4-FFF2-40B4-BE49-F238E27FC236}">
                  <a16:creationId xmlns:a16="http://schemas.microsoft.com/office/drawing/2014/main" id="{BBB72D0B-DE51-D2ED-CCE8-BF5F71D2C9EE}"/>
                </a:ext>
              </a:extLst>
            </p:cNvPr>
            <p:cNvPicPr>
              <a:picLocks noChangeAspect="1"/>
            </p:cNvPicPr>
            <p:nvPr/>
          </p:nvPicPr>
          <p:blipFill>
            <a:blip r:embed="rId6"/>
            <a:stretch>
              <a:fillRect/>
            </a:stretch>
          </p:blipFill>
          <p:spPr>
            <a:xfrm rot="289637">
              <a:off x="537925" y="3401201"/>
              <a:ext cx="3478818" cy="3128053"/>
            </a:xfrm>
            <a:prstGeom prst="rect">
              <a:avLst/>
            </a:prstGeom>
            <a:effectLst>
              <a:glow rad="63500">
                <a:schemeClr val="bg1">
                  <a:lumMod val="50000"/>
                  <a:alpha val="40000"/>
                </a:schemeClr>
              </a:glow>
            </a:effectLst>
          </p:spPr>
        </p:pic>
        <p:pic>
          <p:nvPicPr>
            <p:cNvPr id="5" name="Picture 4">
              <a:extLst>
                <a:ext uri="{FF2B5EF4-FFF2-40B4-BE49-F238E27FC236}">
                  <a16:creationId xmlns:a16="http://schemas.microsoft.com/office/drawing/2014/main" id="{E0774746-F47E-6E30-650F-4AC4E944E280}"/>
                </a:ext>
              </a:extLst>
            </p:cNvPr>
            <p:cNvPicPr>
              <a:picLocks noChangeAspect="1"/>
            </p:cNvPicPr>
            <p:nvPr/>
          </p:nvPicPr>
          <p:blipFill>
            <a:blip r:embed="rId7"/>
            <a:stretch>
              <a:fillRect/>
            </a:stretch>
          </p:blipFill>
          <p:spPr>
            <a:xfrm rot="422007">
              <a:off x="7973161" y="3259076"/>
              <a:ext cx="3751096" cy="3028663"/>
            </a:xfrm>
            <a:prstGeom prst="rect">
              <a:avLst/>
            </a:prstGeom>
            <a:effectLst>
              <a:glow rad="63500">
                <a:schemeClr val="bg1">
                  <a:lumMod val="50000"/>
                  <a:alpha val="40000"/>
                </a:schemeClr>
              </a:glow>
            </a:effectLst>
          </p:spPr>
        </p:pic>
        <p:pic>
          <p:nvPicPr>
            <p:cNvPr id="15" name="Picture 14">
              <a:extLst>
                <a:ext uri="{FF2B5EF4-FFF2-40B4-BE49-F238E27FC236}">
                  <a16:creationId xmlns:a16="http://schemas.microsoft.com/office/drawing/2014/main" id="{466F7F7D-4C67-1400-B81F-0AD508F5E8DF}"/>
                </a:ext>
              </a:extLst>
            </p:cNvPr>
            <p:cNvPicPr>
              <a:picLocks noChangeAspect="1"/>
            </p:cNvPicPr>
            <p:nvPr/>
          </p:nvPicPr>
          <p:blipFill>
            <a:blip r:embed="rId8"/>
            <a:stretch>
              <a:fillRect/>
            </a:stretch>
          </p:blipFill>
          <p:spPr>
            <a:xfrm rot="21382356">
              <a:off x="4682851" y="2269507"/>
              <a:ext cx="3674867" cy="3665028"/>
            </a:xfrm>
            <a:prstGeom prst="rect">
              <a:avLst/>
            </a:prstGeom>
            <a:effectLst>
              <a:glow rad="63500">
                <a:schemeClr val="bg1">
                  <a:lumMod val="50000"/>
                  <a:alpha val="40000"/>
                </a:schemeClr>
              </a:glow>
            </a:effectLst>
          </p:spPr>
        </p:pic>
        <p:pic>
          <p:nvPicPr>
            <p:cNvPr id="17" name="Picture 16">
              <a:extLst>
                <a:ext uri="{FF2B5EF4-FFF2-40B4-BE49-F238E27FC236}">
                  <a16:creationId xmlns:a16="http://schemas.microsoft.com/office/drawing/2014/main" id="{DD6B4434-73A2-E981-44FD-39F63F1E472C}"/>
                </a:ext>
              </a:extLst>
            </p:cNvPr>
            <p:cNvPicPr>
              <a:picLocks noChangeAspect="1"/>
            </p:cNvPicPr>
            <p:nvPr/>
          </p:nvPicPr>
          <p:blipFill>
            <a:blip r:embed="rId9"/>
            <a:stretch>
              <a:fillRect/>
            </a:stretch>
          </p:blipFill>
          <p:spPr>
            <a:xfrm rot="249172">
              <a:off x="8608742" y="321115"/>
              <a:ext cx="3245655" cy="3099979"/>
            </a:xfrm>
            <a:prstGeom prst="rect">
              <a:avLst/>
            </a:prstGeom>
            <a:effectLst>
              <a:glow rad="63500">
                <a:schemeClr val="bg1">
                  <a:lumMod val="50000"/>
                  <a:alpha val="40000"/>
                </a:schemeClr>
              </a:glow>
            </a:effectLst>
          </p:spPr>
        </p:pic>
        <p:pic>
          <p:nvPicPr>
            <p:cNvPr id="1026" name="Picture 2" descr="Forbes Vector Logo - Download Free SVG Icon | Worldvectorlogo">
              <a:extLst>
                <a:ext uri="{FF2B5EF4-FFF2-40B4-BE49-F238E27FC236}">
                  <a16:creationId xmlns:a16="http://schemas.microsoft.com/office/drawing/2014/main" id="{40927FDE-BCB3-484C-CF64-331A2207A2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62187">
              <a:off x="9577428" y="4894614"/>
              <a:ext cx="1773466" cy="692683"/>
            </a:xfrm>
            <a:prstGeom prst="rect">
              <a:avLst/>
            </a:prstGeom>
            <a:noFill/>
            <a:effectLst>
              <a:glow rad="63500">
                <a:schemeClr val="bg1">
                  <a:lumMod val="50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32D940-3EE2-180F-5C7C-35E3CF4ED7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1214" y="4085584"/>
              <a:ext cx="1197487" cy="1519570"/>
            </a:xfrm>
            <a:prstGeom prst="rect">
              <a:avLst/>
            </a:prstGeom>
            <a:noFill/>
            <a:effectLst>
              <a:glow rad="63500">
                <a:schemeClr val="bg1">
                  <a:lumMod val="50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Read People Management magazine online">
              <a:extLst>
                <a:ext uri="{FF2B5EF4-FFF2-40B4-BE49-F238E27FC236}">
                  <a16:creationId xmlns:a16="http://schemas.microsoft.com/office/drawing/2014/main" id="{D55551F1-F352-A98D-021C-B01AFDFA70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99477">
              <a:off x="7308701" y="5156157"/>
              <a:ext cx="1438940" cy="975106"/>
            </a:xfrm>
            <a:prstGeom prst="rect">
              <a:avLst/>
            </a:prstGeom>
            <a:noFill/>
            <a:effectLst>
              <a:glow rad="63500">
                <a:schemeClr val="bg1">
                  <a:lumMod val="50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Credit Strategy - Media Library - The times logo">
              <a:extLst>
                <a:ext uri="{FF2B5EF4-FFF2-40B4-BE49-F238E27FC236}">
                  <a16:creationId xmlns:a16="http://schemas.microsoft.com/office/drawing/2014/main" id="{361F867F-14F9-CB7B-012E-C2A36EA5C1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88032">
              <a:off x="164125" y="2212792"/>
              <a:ext cx="1842940" cy="962818"/>
            </a:xfrm>
            <a:prstGeom prst="rect">
              <a:avLst/>
            </a:prstGeom>
            <a:noFill/>
            <a:effectLst>
              <a:glow rad="63500">
                <a:schemeClr val="bg1">
                  <a:lumMod val="50000"/>
                  <a:alpha val="40000"/>
                </a:schemeClr>
              </a:glow>
            </a:effectLst>
            <a:extLst>
              <a:ext uri="{909E8E84-426E-40DD-AFC4-6F175D3DCCD1}">
                <a14:hiddenFill xmlns:a14="http://schemas.microsoft.com/office/drawing/2010/main">
                  <a:solidFill>
                    <a:srgbClr val="FFFFFF"/>
                  </a:solidFill>
                </a14:hiddenFill>
              </a:ext>
            </a:extLst>
          </p:spPr>
        </p:pic>
        <p:pic>
          <p:nvPicPr>
            <p:cNvPr id="1034" name="Picture 10" descr="PAM Physio Solutions | How to help employees rebuild strength post-pandemic">
              <a:extLst>
                <a:ext uri="{FF2B5EF4-FFF2-40B4-BE49-F238E27FC236}">
                  <a16:creationId xmlns:a16="http://schemas.microsoft.com/office/drawing/2014/main" id="{658226D0-2F05-3349-A636-3E8F0DCD80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95482">
              <a:off x="3430071" y="535181"/>
              <a:ext cx="2102285" cy="770838"/>
            </a:xfrm>
            <a:prstGeom prst="rect">
              <a:avLst/>
            </a:prstGeom>
            <a:noFill/>
            <a:effectLst>
              <a:glow rad="63500">
                <a:schemeClr val="bg1">
                  <a:lumMod val="50000"/>
                  <a:alpha val="4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2827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693820-64D9-54D0-C931-B0144D899843}"/>
              </a:ext>
            </a:extLst>
          </p:cNvPr>
          <p:cNvGrpSpPr/>
          <p:nvPr/>
        </p:nvGrpSpPr>
        <p:grpSpPr>
          <a:xfrm>
            <a:off x="1685506" y="1378523"/>
            <a:ext cx="8820989" cy="4669593"/>
            <a:chOff x="1210338" y="831866"/>
            <a:chExt cx="9701396" cy="5135657"/>
          </a:xfrm>
        </p:grpSpPr>
        <p:sp>
          <p:nvSpPr>
            <p:cNvPr id="3" name="Rectangle: Rounded Corners 2">
              <a:extLst>
                <a:ext uri="{FF2B5EF4-FFF2-40B4-BE49-F238E27FC236}">
                  <a16:creationId xmlns:a16="http://schemas.microsoft.com/office/drawing/2014/main" id="{69C87687-D51F-C152-A248-4796C4D4BFA0}"/>
                </a:ext>
              </a:extLst>
            </p:cNvPr>
            <p:cNvSpPr/>
            <p:nvPr/>
          </p:nvSpPr>
          <p:spPr>
            <a:xfrm>
              <a:off x="1210338" y="890476"/>
              <a:ext cx="2137145" cy="5077047"/>
            </a:xfrm>
            <a:prstGeom prst="roundRect">
              <a:avLst>
                <a:gd name="adj" fmla="val 50000"/>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 name="Oval 3">
              <a:extLst>
                <a:ext uri="{FF2B5EF4-FFF2-40B4-BE49-F238E27FC236}">
                  <a16:creationId xmlns:a16="http://schemas.microsoft.com/office/drawing/2014/main" id="{45CBB64C-0DD2-C354-3195-0F2327551B20}"/>
                </a:ext>
              </a:extLst>
            </p:cNvPr>
            <p:cNvSpPr/>
            <p:nvPr/>
          </p:nvSpPr>
          <p:spPr>
            <a:xfrm>
              <a:off x="1555896" y="1158948"/>
              <a:ext cx="1446028" cy="1446028"/>
            </a:xfrm>
            <a:prstGeom prst="ellipse">
              <a:avLst/>
            </a:prstGeom>
            <a:solidFill>
              <a:schemeClr val="bg1"/>
            </a:solidFill>
            <a:ln w="19050">
              <a:noFill/>
            </a:ln>
            <a:effectLst>
              <a:outerShdw blurRad="50800" dist="381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2EC04D3C-F84E-FD78-11FF-FB83ABC72E62}"/>
                </a:ext>
              </a:extLst>
            </p:cNvPr>
            <p:cNvSpPr txBox="1"/>
            <p:nvPr/>
          </p:nvSpPr>
          <p:spPr>
            <a:xfrm>
              <a:off x="1429468" y="2767253"/>
              <a:ext cx="1698884" cy="21579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Focus of the conversation shifts to ‘working whilst unwell’: </a:t>
              </a:r>
              <a:r>
                <a:rPr kumimoji="0" lang="en-GB" sz="135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there are 3 types &amp; only one of them is presenteeism</a:t>
              </a:r>
            </a:p>
          </p:txBody>
        </p:sp>
        <p:pic>
          <p:nvPicPr>
            <p:cNvPr id="6" name="Graphic 5" descr="Harvey Balls 35% outline">
              <a:extLst>
                <a:ext uri="{FF2B5EF4-FFF2-40B4-BE49-F238E27FC236}">
                  <a16:creationId xmlns:a16="http://schemas.microsoft.com/office/drawing/2014/main" id="{5041BD5F-1C3D-12BB-6696-78E7C19B9F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1918910" y="1521962"/>
              <a:ext cx="720000" cy="720001"/>
            </a:xfrm>
            <a:prstGeom prst="rect">
              <a:avLst/>
            </a:prstGeom>
          </p:spPr>
        </p:pic>
        <p:sp>
          <p:nvSpPr>
            <p:cNvPr id="7" name="Rectangle: Rounded Corners 6">
              <a:extLst>
                <a:ext uri="{FF2B5EF4-FFF2-40B4-BE49-F238E27FC236}">
                  <a16:creationId xmlns:a16="http://schemas.microsoft.com/office/drawing/2014/main" id="{5AD6DEA3-A767-003D-11E6-B1F72E12F382}"/>
                </a:ext>
              </a:extLst>
            </p:cNvPr>
            <p:cNvSpPr/>
            <p:nvPr/>
          </p:nvSpPr>
          <p:spPr>
            <a:xfrm>
              <a:off x="3710497" y="837312"/>
              <a:ext cx="2137145" cy="5077047"/>
            </a:xfrm>
            <a:prstGeom prst="roundRect">
              <a:avLst>
                <a:gd name="adj" fmla="val 50000"/>
              </a:avLst>
            </a:prstGeom>
            <a:solidFill>
              <a:schemeClr val="bg1"/>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8" name="Oval 7">
              <a:extLst>
                <a:ext uri="{FF2B5EF4-FFF2-40B4-BE49-F238E27FC236}">
                  <a16:creationId xmlns:a16="http://schemas.microsoft.com/office/drawing/2014/main" id="{FE633CBB-AD51-5C50-EAE4-D18423D6DF65}"/>
                </a:ext>
              </a:extLst>
            </p:cNvPr>
            <p:cNvSpPr/>
            <p:nvPr/>
          </p:nvSpPr>
          <p:spPr>
            <a:xfrm>
              <a:off x="4056055" y="4210491"/>
              <a:ext cx="1446028" cy="1446028"/>
            </a:xfrm>
            <a:prstGeom prst="ellipse">
              <a:avLst/>
            </a:prstGeom>
            <a:solidFill>
              <a:schemeClr val="accent1"/>
            </a:solidFill>
            <a:ln w="19050">
              <a:noFill/>
            </a:ln>
            <a:effectLst>
              <a:outerShdw blurRad="50800" dist="381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0C6348EA-2848-7810-2CD5-A8DC4C4E2D36}"/>
                </a:ext>
              </a:extLst>
            </p:cNvPr>
            <p:cNvSpPr txBox="1"/>
            <p:nvPr/>
          </p:nvSpPr>
          <p:spPr>
            <a:xfrm>
              <a:off x="3929627" y="1259521"/>
              <a:ext cx="1698884" cy="22340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75000"/>
                      <a:lumOff val="25000"/>
                    </a:prstClr>
                  </a:solidFill>
                  <a:effectLst/>
                  <a:uLnTx/>
                  <a:uFillTx/>
                  <a:latin typeface="Montserrat" panose="00000500000000000000" pitchFamily="50" charset="0"/>
                  <a:ea typeface="+mn-ea"/>
                  <a:cs typeface="+mn-cs"/>
                </a:rPr>
                <a:t>As a result, the </a:t>
              </a:r>
              <a:r>
                <a:rPr kumimoji="0" lang="en-GB" sz="1400" b="1" i="0" u="none" strike="noStrike" kern="1200" cap="none" spc="0" normalizeH="0" baseline="0" noProof="0">
                  <a:ln>
                    <a:noFill/>
                  </a:ln>
                  <a:solidFill>
                    <a:prstClr val="black">
                      <a:lumMod val="75000"/>
                      <a:lumOff val="25000"/>
                    </a:prstClr>
                  </a:solidFill>
                  <a:effectLst/>
                  <a:uLnTx/>
                  <a:uFillTx/>
                  <a:latin typeface="Montserrat" panose="00000500000000000000" pitchFamily="50" charset="0"/>
                  <a:ea typeface="+mn-ea"/>
                  <a:cs typeface="+mn-cs"/>
                </a:rPr>
                <a:t>prevalence &amp; cost numbers</a:t>
              </a:r>
              <a:r>
                <a:rPr kumimoji="0" lang="en-GB" sz="1400" b="0" i="0" u="none" strike="noStrike" kern="1200" cap="none" spc="0" normalizeH="0" baseline="0" noProof="0">
                  <a:ln>
                    <a:noFill/>
                  </a:ln>
                  <a:solidFill>
                    <a:prstClr val="black">
                      <a:lumMod val="75000"/>
                      <a:lumOff val="25000"/>
                    </a:prstClr>
                  </a:solidFill>
                  <a:effectLst/>
                  <a:uLnTx/>
                  <a:uFillTx/>
                  <a:latin typeface="Montserrat" panose="00000500000000000000" pitchFamily="50" charset="0"/>
                  <a:ea typeface="+mn-ea"/>
                  <a:cs typeface="+mn-cs"/>
                </a:rPr>
                <a:t> you think you know for presenteeism are almost certainly </a:t>
              </a:r>
              <a:r>
                <a:rPr kumimoji="0" lang="en-GB" sz="1400" b="1" i="0" u="none" strike="noStrike" kern="1200" cap="none" spc="0" normalizeH="0" baseline="0" noProof="0">
                  <a:ln>
                    <a:noFill/>
                  </a:ln>
                  <a:solidFill>
                    <a:prstClr val="black">
                      <a:lumMod val="75000"/>
                      <a:lumOff val="25000"/>
                    </a:prstClr>
                  </a:solidFill>
                  <a:effectLst/>
                  <a:uLnTx/>
                  <a:uFillTx/>
                  <a:latin typeface="Montserrat" panose="00000500000000000000" pitchFamily="50" charset="0"/>
                  <a:ea typeface="+mn-ea"/>
                  <a:cs typeface="+mn-cs"/>
                </a:rPr>
                <a:t>wrong</a:t>
              </a:r>
            </a:p>
          </p:txBody>
        </p:sp>
        <p:pic>
          <p:nvPicPr>
            <p:cNvPr id="10" name="Graphic 9" descr="Piggy Bank outline">
              <a:extLst>
                <a:ext uri="{FF2B5EF4-FFF2-40B4-BE49-F238E27FC236}">
                  <a16:creationId xmlns:a16="http://schemas.microsoft.com/office/drawing/2014/main" id="{BD80CE4E-BF30-1250-5196-1BBF29CFCD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19069" y="4573505"/>
              <a:ext cx="720000" cy="720001"/>
            </a:xfrm>
            <a:prstGeom prst="rect">
              <a:avLst/>
            </a:prstGeom>
          </p:spPr>
        </p:pic>
        <p:sp>
          <p:nvSpPr>
            <p:cNvPr id="11" name="Rectangle: Rounded Corners 10">
              <a:extLst>
                <a:ext uri="{FF2B5EF4-FFF2-40B4-BE49-F238E27FC236}">
                  <a16:creationId xmlns:a16="http://schemas.microsoft.com/office/drawing/2014/main" id="{45B4AC25-C811-BD8C-927C-E9C9694FD107}"/>
                </a:ext>
              </a:extLst>
            </p:cNvPr>
            <p:cNvSpPr/>
            <p:nvPr/>
          </p:nvSpPr>
          <p:spPr>
            <a:xfrm>
              <a:off x="8774589" y="831866"/>
              <a:ext cx="2137145" cy="5077047"/>
            </a:xfrm>
            <a:prstGeom prst="roundRect">
              <a:avLst>
                <a:gd name="adj" fmla="val 50000"/>
              </a:avLst>
            </a:pr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2" name="Oval 11">
              <a:extLst>
                <a:ext uri="{FF2B5EF4-FFF2-40B4-BE49-F238E27FC236}">
                  <a16:creationId xmlns:a16="http://schemas.microsoft.com/office/drawing/2014/main" id="{217F96B0-3507-7CD1-FCF0-D973AE791046}"/>
                </a:ext>
              </a:extLst>
            </p:cNvPr>
            <p:cNvSpPr/>
            <p:nvPr/>
          </p:nvSpPr>
          <p:spPr>
            <a:xfrm>
              <a:off x="9137605" y="1092225"/>
              <a:ext cx="1446028" cy="1446028"/>
            </a:xfrm>
            <a:prstGeom prst="ellipse">
              <a:avLst/>
            </a:prstGeom>
            <a:solidFill>
              <a:schemeClr val="bg1"/>
            </a:solidFill>
            <a:ln w="19050">
              <a:noFill/>
            </a:ln>
            <a:effectLst>
              <a:outerShdw blurRad="50800" dist="381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TextBox 12">
              <a:extLst>
                <a:ext uri="{FF2B5EF4-FFF2-40B4-BE49-F238E27FC236}">
                  <a16:creationId xmlns:a16="http://schemas.microsoft.com/office/drawing/2014/main" id="{FFC8AF01-7CEE-CD01-5145-0B61AFFC0F68}"/>
                </a:ext>
              </a:extLst>
            </p:cNvPr>
            <p:cNvSpPr txBox="1"/>
            <p:nvPr/>
          </p:nvSpPr>
          <p:spPr>
            <a:xfrm>
              <a:off x="9011176" y="2700529"/>
              <a:ext cx="1698884" cy="23863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Presenteeism and absence rates are</a:t>
              </a:r>
              <a:r>
                <a:rPr kumimoji="0" lang="en-GB" sz="135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 </a:t>
              </a:r>
              <a:r>
                <a:rPr kumimoji="0" lang="en-GB" sz="135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highly correlated </a:t>
              </a:r>
              <a:r>
                <a:rPr kumimoji="0" lang="en-GB" sz="135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 making presenteeism a leading indicator for rising absence </a:t>
              </a:r>
            </a:p>
          </p:txBody>
        </p:sp>
        <p:pic>
          <p:nvPicPr>
            <p:cNvPr id="14" name="Graphic 13" descr="Supply And Demand outline">
              <a:extLst>
                <a:ext uri="{FF2B5EF4-FFF2-40B4-BE49-F238E27FC236}">
                  <a16:creationId xmlns:a16="http://schemas.microsoft.com/office/drawing/2014/main" id="{8028ECDD-D64A-B1B8-6B41-210968E801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500617" y="1386520"/>
              <a:ext cx="720001" cy="720000"/>
            </a:xfrm>
            <a:prstGeom prst="rect">
              <a:avLst/>
            </a:prstGeom>
          </p:spPr>
        </p:pic>
        <p:sp>
          <p:nvSpPr>
            <p:cNvPr id="15" name="Rectangle: Rounded Corners 14">
              <a:extLst>
                <a:ext uri="{FF2B5EF4-FFF2-40B4-BE49-F238E27FC236}">
                  <a16:creationId xmlns:a16="http://schemas.microsoft.com/office/drawing/2014/main" id="{BC6663B7-85A0-88A2-6260-E4E6F84C9074}"/>
                </a:ext>
              </a:extLst>
            </p:cNvPr>
            <p:cNvSpPr/>
            <p:nvPr/>
          </p:nvSpPr>
          <p:spPr>
            <a:xfrm>
              <a:off x="6242543" y="837312"/>
              <a:ext cx="2137145" cy="5077047"/>
            </a:xfrm>
            <a:prstGeom prst="roundRect">
              <a:avLst>
                <a:gd name="adj" fmla="val 50000"/>
              </a:avLst>
            </a:prstGeom>
            <a:solidFill>
              <a:schemeClr val="accent1">
                <a:lumMod val="20000"/>
                <a:lumOff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6" name="Oval 15">
              <a:extLst>
                <a:ext uri="{FF2B5EF4-FFF2-40B4-BE49-F238E27FC236}">
                  <a16:creationId xmlns:a16="http://schemas.microsoft.com/office/drawing/2014/main" id="{2072A146-FA3D-BD21-0B30-43C7A7AE8DDA}"/>
                </a:ext>
              </a:extLst>
            </p:cNvPr>
            <p:cNvSpPr/>
            <p:nvPr/>
          </p:nvSpPr>
          <p:spPr>
            <a:xfrm>
              <a:off x="6588100" y="4210491"/>
              <a:ext cx="1446028" cy="1446028"/>
            </a:xfrm>
            <a:prstGeom prst="ellipse">
              <a:avLst/>
            </a:prstGeom>
            <a:solidFill>
              <a:schemeClr val="tx1">
                <a:lumMod val="75000"/>
                <a:lumOff val="25000"/>
              </a:schemeClr>
            </a:solidFill>
            <a:ln w="19050">
              <a:noFill/>
            </a:ln>
            <a:effectLst>
              <a:outerShdw blurRad="50800" dist="381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TextBox 16">
              <a:extLst>
                <a:ext uri="{FF2B5EF4-FFF2-40B4-BE49-F238E27FC236}">
                  <a16:creationId xmlns:a16="http://schemas.microsoft.com/office/drawing/2014/main" id="{75E6D850-7996-9A06-BB51-E10A05196960}"/>
                </a:ext>
              </a:extLst>
            </p:cNvPr>
            <p:cNvSpPr txBox="1"/>
            <p:nvPr/>
          </p:nvSpPr>
          <p:spPr>
            <a:xfrm>
              <a:off x="6449251" y="1259521"/>
              <a:ext cx="1723731" cy="261487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lumMod val="75000"/>
                      <a:lumOff val="25000"/>
                    </a:prstClr>
                  </a:solidFill>
                  <a:effectLst/>
                  <a:uLnTx/>
                  <a:uFillTx/>
                  <a:latin typeface="Montserrat"/>
                  <a:ea typeface="+mn-ea"/>
                  <a:cs typeface="+mn-cs"/>
                </a:rPr>
                <a:t>Working whilst unwell can be very bad for productivity, </a:t>
              </a:r>
              <a:r>
                <a:rPr kumimoji="0" lang="en-GB" sz="1350" b="1" i="0" u="none" strike="noStrike" kern="1200" cap="none" spc="0" normalizeH="0" baseline="0" noProof="0">
                  <a:ln>
                    <a:noFill/>
                  </a:ln>
                  <a:solidFill>
                    <a:prstClr val="black">
                      <a:lumMod val="75000"/>
                      <a:lumOff val="25000"/>
                    </a:prstClr>
                  </a:solidFill>
                  <a:effectLst/>
                  <a:uLnTx/>
                  <a:uFillTx/>
                  <a:latin typeface="Montserrat"/>
                  <a:ea typeface="+mn-ea"/>
                  <a:cs typeface="+mn-cs"/>
                </a:rPr>
                <a:t>but not always! </a:t>
              </a:r>
              <a:endParaRPr kumimoji="0" lang="en-GB" sz="1350" b="0" i="0" u="none" strike="noStrike" kern="1200" cap="none" spc="0" normalizeH="0" baseline="0" noProof="0">
                <a:ln>
                  <a:noFill/>
                </a:ln>
                <a:solidFill>
                  <a:prstClr val="black">
                    <a:lumMod val="75000"/>
                    <a:lumOff val="25000"/>
                  </a:prstClr>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lumMod val="75000"/>
                      <a:lumOff val="25000"/>
                    </a:prstClr>
                  </a:solidFill>
                  <a:effectLst/>
                  <a:uLnTx/>
                  <a:uFillTx/>
                  <a:latin typeface="Montserrat"/>
                  <a:ea typeface="+mn-ea"/>
                  <a:cs typeface="+mn-cs"/>
                </a:rPr>
                <a:t>Understanding the 3 different types enables management &amp; personalised support</a:t>
              </a:r>
            </a:p>
          </p:txBody>
        </p:sp>
        <p:pic>
          <p:nvPicPr>
            <p:cNvPr id="18" name="Graphic 17" descr="Business Growth outline">
              <a:extLst>
                <a:ext uri="{FF2B5EF4-FFF2-40B4-BE49-F238E27FC236}">
                  <a16:creationId xmlns:a16="http://schemas.microsoft.com/office/drawing/2014/main" id="{E694F012-E78F-0096-3E8C-81BBCE13AC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81134" y="4567290"/>
              <a:ext cx="720000" cy="720000"/>
            </a:xfrm>
            <a:prstGeom prst="rect">
              <a:avLst/>
            </a:prstGeom>
          </p:spPr>
        </p:pic>
      </p:grpSp>
      <p:sp>
        <p:nvSpPr>
          <p:cNvPr id="19" name="Title 18">
            <a:extLst>
              <a:ext uri="{FF2B5EF4-FFF2-40B4-BE49-F238E27FC236}">
                <a16:creationId xmlns:a16="http://schemas.microsoft.com/office/drawing/2014/main" id="{BC043E18-DA3F-4B7F-C058-2EF59EDFF674}"/>
              </a:ext>
            </a:extLst>
          </p:cNvPr>
          <p:cNvSpPr>
            <a:spLocks noGrp="1"/>
          </p:cNvSpPr>
          <p:nvPr>
            <p:ph type="title"/>
          </p:nvPr>
        </p:nvSpPr>
        <p:spPr/>
        <p:txBody>
          <a:bodyPr>
            <a:noAutofit/>
          </a:bodyPr>
          <a:lstStyle/>
          <a:p>
            <a:r>
              <a:rPr lang="en-GB" sz="3600" b="1" dirty="0">
                <a:latin typeface="+mn-lt"/>
              </a:rPr>
              <a:t>A new understanding of Presenteeism</a:t>
            </a:r>
          </a:p>
        </p:txBody>
      </p:sp>
    </p:spTree>
    <p:extLst>
      <p:ext uri="{BB962C8B-B14F-4D97-AF65-F5344CB8AC3E}">
        <p14:creationId xmlns:p14="http://schemas.microsoft.com/office/powerpoint/2010/main" val="2953487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B48631-2DF9-7398-B4E6-09170B137CD1}"/>
              </a:ext>
            </a:extLst>
          </p:cNvPr>
          <p:cNvPicPr>
            <a:picLocks noChangeAspect="1"/>
          </p:cNvPicPr>
          <p:nvPr/>
        </p:nvPicPr>
        <p:blipFill rotWithShape="1">
          <a:blip r:embed="rId3"/>
          <a:srcRect t="82" b="2269"/>
          <a:stretch/>
        </p:blipFill>
        <p:spPr>
          <a:xfrm>
            <a:off x="593326" y="1712005"/>
            <a:ext cx="6253055" cy="3952408"/>
          </a:xfrm>
          <a:prstGeom prst="rect">
            <a:avLst/>
          </a:prstGeom>
        </p:spPr>
      </p:pic>
      <p:graphicFrame>
        <p:nvGraphicFramePr>
          <p:cNvPr id="3" name="Chart 2">
            <a:extLst>
              <a:ext uri="{FF2B5EF4-FFF2-40B4-BE49-F238E27FC236}">
                <a16:creationId xmlns:a16="http://schemas.microsoft.com/office/drawing/2014/main" id="{75A2510A-FC07-A620-FBBB-1AADF349A723}"/>
              </a:ext>
            </a:extLst>
          </p:cNvPr>
          <p:cNvGraphicFramePr/>
          <p:nvPr/>
        </p:nvGraphicFramePr>
        <p:xfrm>
          <a:off x="7192863" y="1584322"/>
          <a:ext cx="4321357" cy="395240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233A76E-73EB-191E-E484-6380081D2637}"/>
              </a:ext>
            </a:extLst>
          </p:cNvPr>
          <p:cNvSpPr txBox="1"/>
          <p:nvPr/>
        </p:nvSpPr>
        <p:spPr>
          <a:xfrm>
            <a:off x="7471175" y="5664413"/>
            <a:ext cx="41274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Incidence rates of Working Whilst Unwell. Robertson Cooper, 2023.</a:t>
            </a:r>
          </a:p>
        </p:txBody>
      </p:sp>
      <p:sp>
        <p:nvSpPr>
          <p:cNvPr id="2" name="Title 1">
            <a:extLst>
              <a:ext uri="{FF2B5EF4-FFF2-40B4-BE49-F238E27FC236}">
                <a16:creationId xmlns:a16="http://schemas.microsoft.com/office/drawing/2014/main" id="{60DB3EE9-80BC-DAE8-57A8-744506830EF1}"/>
              </a:ext>
            </a:extLst>
          </p:cNvPr>
          <p:cNvSpPr txBox="1">
            <a:spLocks/>
          </p:cNvSpPr>
          <p:nvPr/>
        </p:nvSpPr>
        <p:spPr>
          <a:xfrm>
            <a:off x="677780" y="616694"/>
            <a:ext cx="10515600" cy="10314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a:solidFill>
                  <a:srgbClr val="FFAA4D"/>
                </a:solidFill>
                <a:latin typeface="+mj-lt"/>
                <a:ea typeface="+mj-ea"/>
                <a:cs typeface="+mj-cs"/>
              </a:defRPr>
            </a:lvl1pPr>
          </a:lstStyle>
          <a:p>
            <a:r>
              <a:rPr lang="en-GB" sz="3600" b="1" dirty="0">
                <a:latin typeface="+mn-lt"/>
              </a:rPr>
              <a:t>The 3 types of 'Working While Unwell'</a:t>
            </a:r>
          </a:p>
        </p:txBody>
      </p:sp>
    </p:spTree>
    <p:extLst>
      <p:ext uri="{BB962C8B-B14F-4D97-AF65-F5344CB8AC3E}">
        <p14:creationId xmlns:p14="http://schemas.microsoft.com/office/powerpoint/2010/main" val="322097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FA823D-875C-A262-1E07-849BD74E8465}"/>
              </a:ext>
            </a:extLst>
          </p:cNvPr>
          <p:cNvSpPr>
            <a:spLocks noGrp="1"/>
          </p:cNvSpPr>
          <p:nvPr>
            <p:ph idx="1"/>
          </p:nvPr>
        </p:nvSpPr>
        <p:spPr>
          <a:xfrm>
            <a:off x="838200" y="1949560"/>
            <a:ext cx="4648200" cy="3378106"/>
          </a:xfrm>
        </p:spPr>
        <p:txBody>
          <a:bodyPr/>
          <a:lstStyle/>
          <a:p>
            <a:pPr marL="342900" indent="-342900">
              <a:spcBef>
                <a:spcPts val="1200"/>
              </a:spcBef>
              <a:spcAft>
                <a:spcPts val="1200"/>
              </a:spcAft>
              <a:buClr>
                <a:schemeClr val="accent1"/>
              </a:buClr>
              <a:buFont typeface="Wingdings" panose="05000000000000000000" pitchFamily="2" charset="2"/>
              <a:buChar char="ü"/>
            </a:pPr>
            <a:r>
              <a:rPr lang="en-GB" sz="2000"/>
              <a:t>Clear read-out of impact on productivity by type of working whilst unwell (WWU)</a:t>
            </a:r>
          </a:p>
          <a:p>
            <a:pPr marL="342900" indent="-342900">
              <a:spcBef>
                <a:spcPts val="1200"/>
              </a:spcBef>
              <a:spcAft>
                <a:spcPts val="1200"/>
              </a:spcAft>
              <a:buClr>
                <a:schemeClr val="accent1"/>
              </a:buClr>
              <a:buFont typeface="Wingdings" panose="05000000000000000000" pitchFamily="2" charset="2"/>
              <a:buChar char="ü"/>
            </a:pPr>
            <a:r>
              <a:rPr lang="en-GB" sz="2000"/>
              <a:t>Ability to relate this to incidence rates and make decisions about where to take action </a:t>
            </a:r>
          </a:p>
          <a:p>
            <a:pPr marL="342900" indent="-342900">
              <a:spcBef>
                <a:spcPts val="1200"/>
              </a:spcBef>
              <a:spcAft>
                <a:spcPts val="1200"/>
              </a:spcAft>
              <a:buClr>
                <a:schemeClr val="accent1"/>
              </a:buClr>
              <a:buFont typeface="Wingdings" panose="05000000000000000000" pitchFamily="2" charset="2"/>
              <a:buChar char="ü"/>
            </a:pPr>
            <a:r>
              <a:rPr lang="en-GB" sz="2000"/>
              <a:t>Creates opportunity to see this alongside absence data for specific areas of the business</a:t>
            </a:r>
          </a:p>
        </p:txBody>
      </p:sp>
      <p:graphicFrame>
        <p:nvGraphicFramePr>
          <p:cNvPr id="4" name="Chart 3">
            <a:extLst>
              <a:ext uri="{FF2B5EF4-FFF2-40B4-BE49-F238E27FC236}">
                <a16:creationId xmlns:a16="http://schemas.microsoft.com/office/drawing/2014/main" id="{0B32B9F3-67B7-E712-60C7-7EB59AF2342F}"/>
              </a:ext>
            </a:extLst>
          </p:cNvPr>
          <p:cNvGraphicFramePr/>
          <p:nvPr/>
        </p:nvGraphicFramePr>
        <p:xfrm>
          <a:off x="6042930" y="1870034"/>
          <a:ext cx="5310870" cy="353715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126978B8-EFA9-9CC0-880F-563B03044D3B}"/>
              </a:ext>
            </a:extLst>
          </p:cNvPr>
          <p:cNvSpPr txBox="1">
            <a:spLocks/>
          </p:cNvSpPr>
          <p:nvPr/>
        </p:nvSpPr>
        <p:spPr>
          <a:xfrm>
            <a:off x="838200" y="887822"/>
            <a:ext cx="10515600" cy="10314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a:solidFill>
                  <a:srgbClr val="FFAA4D"/>
                </a:solidFill>
                <a:latin typeface="+mj-lt"/>
                <a:ea typeface="+mj-ea"/>
                <a:cs typeface="+mj-cs"/>
              </a:defRPr>
            </a:lvl1pPr>
          </a:lstStyle>
          <a:p>
            <a:r>
              <a:rPr lang="en-GB" sz="3600" b="1">
                <a:latin typeface="+mn-lt"/>
              </a:rPr>
              <a:t>Measuring productivity impact</a:t>
            </a:r>
          </a:p>
        </p:txBody>
      </p:sp>
    </p:spTree>
    <p:extLst>
      <p:ext uri="{BB962C8B-B14F-4D97-AF65-F5344CB8AC3E}">
        <p14:creationId xmlns:p14="http://schemas.microsoft.com/office/powerpoint/2010/main" val="2064278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99B41-2363-DB76-934E-F5DD7BB96F4F}"/>
              </a:ext>
            </a:extLst>
          </p:cNvPr>
          <p:cNvSpPr>
            <a:spLocks noGrp="1"/>
          </p:cNvSpPr>
          <p:nvPr>
            <p:ph type="title"/>
          </p:nvPr>
        </p:nvSpPr>
        <p:spPr>
          <a:xfrm>
            <a:off x="838200" y="887822"/>
            <a:ext cx="10515600" cy="1031469"/>
          </a:xfrm>
        </p:spPr>
        <p:txBody>
          <a:bodyPr/>
          <a:lstStyle/>
          <a:p>
            <a:r>
              <a:rPr lang="en-GB" sz="3600" b="1">
                <a:latin typeface="+mn-lt"/>
              </a:rPr>
              <a:t>Why the categories matter </a:t>
            </a:r>
          </a:p>
        </p:txBody>
      </p:sp>
      <p:graphicFrame>
        <p:nvGraphicFramePr>
          <p:cNvPr id="11" name="Table 10">
            <a:extLst>
              <a:ext uri="{FF2B5EF4-FFF2-40B4-BE49-F238E27FC236}">
                <a16:creationId xmlns:a16="http://schemas.microsoft.com/office/drawing/2014/main" id="{76A64571-9790-D984-510A-094523EE9E70}"/>
              </a:ext>
            </a:extLst>
          </p:cNvPr>
          <p:cNvGraphicFramePr>
            <a:graphicFrameLocks noGrp="1"/>
          </p:cNvGraphicFramePr>
          <p:nvPr/>
        </p:nvGraphicFramePr>
        <p:xfrm>
          <a:off x="838200" y="1675712"/>
          <a:ext cx="9593178" cy="3841862"/>
        </p:xfrm>
        <a:graphic>
          <a:graphicData uri="http://schemas.openxmlformats.org/drawingml/2006/table">
            <a:tbl>
              <a:tblPr firstRow="1" bandRow="1">
                <a:tableStyleId>{5C22544A-7EE6-4342-B048-85BDC9FD1C3A}</a:tableStyleId>
              </a:tblPr>
              <a:tblGrid>
                <a:gridCol w="1753362">
                  <a:extLst>
                    <a:ext uri="{9D8B030D-6E8A-4147-A177-3AD203B41FA5}">
                      <a16:colId xmlns:a16="http://schemas.microsoft.com/office/drawing/2014/main" val="2580512392"/>
                    </a:ext>
                  </a:extLst>
                </a:gridCol>
                <a:gridCol w="1959954">
                  <a:extLst>
                    <a:ext uri="{9D8B030D-6E8A-4147-A177-3AD203B41FA5}">
                      <a16:colId xmlns:a16="http://schemas.microsoft.com/office/drawing/2014/main" val="3880506147"/>
                    </a:ext>
                  </a:extLst>
                </a:gridCol>
                <a:gridCol w="1959954">
                  <a:extLst>
                    <a:ext uri="{9D8B030D-6E8A-4147-A177-3AD203B41FA5}">
                      <a16:colId xmlns:a16="http://schemas.microsoft.com/office/drawing/2014/main" val="739234277"/>
                    </a:ext>
                  </a:extLst>
                </a:gridCol>
                <a:gridCol w="1959954">
                  <a:extLst>
                    <a:ext uri="{9D8B030D-6E8A-4147-A177-3AD203B41FA5}">
                      <a16:colId xmlns:a16="http://schemas.microsoft.com/office/drawing/2014/main" val="3153207027"/>
                    </a:ext>
                  </a:extLst>
                </a:gridCol>
                <a:gridCol w="1959954">
                  <a:extLst>
                    <a:ext uri="{9D8B030D-6E8A-4147-A177-3AD203B41FA5}">
                      <a16:colId xmlns:a16="http://schemas.microsoft.com/office/drawing/2014/main" val="2360505926"/>
                    </a:ext>
                  </a:extLst>
                </a:gridCol>
              </a:tblGrid>
              <a:tr h="1366796">
                <a:tc>
                  <a:txBody>
                    <a:bodyPr/>
                    <a:lstStyle/>
                    <a:p>
                      <a:pPr algn="ctr" fontAlgn="ctr"/>
                      <a:endParaRPr lang="en-GB" sz="1600" b="1" i="0" u="none" strike="noStrike">
                        <a:solidFill>
                          <a:srgbClr val="000000"/>
                        </a:solidFill>
                        <a:effectLst/>
                        <a:latin typeface="Calibri" panose="020F0502020204030204" pitchFamily="34" charset="0"/>
                      </a:endParaRPr>
                    </a:p>
                  </a:txBody>
                  <a:tcPr marL="8381" marR="8381" marT="8381" marB="0" anchor="ctr"/>
                </a:tc>
                <a:tc>
                  <a:txBody>
                    <a:bodyPr/>
                    <a:lstStyle/>
                    <a:p>
                      <a:pPr algn="ctr" fontAlgn="ctr"/>
                      <a:r>
                        <a:rPr lang="en-GB" sz="1600" u="none" strike="noStrike">
                          <a:effectLst/>
                        </a:rPr>
                        <a:t>Working Whilst Unwell Type</a:t>
                      </a:r>
                      <a:endParaRPr lang="en-GB" sz="1600" b="1" i="0" u="none" strike="noStrike">
                        <a:solidFill>
                          <a:srgbClr val="000000"/>
                        </a:solidFill>
                        <a:effectLst/>
                        <a:latin typeface="Calibri" panose="020F0502020204030204" pitchFamily="34" charset="0"/>
                      </a:endParaRPr>
                    </a:p>
                  </a:txBody>
                  <a:tcPr marL="8381" marR="8381" marT="8381" marB="0" anchor="ctr"/>
                </a:tc>
                <a:tc>
                  <a:txBody>
                    <a:bodyPr/>
                    <a:lstStyle/>
                    <a:p>
                      <a:pPr algn="ctr" fontAlgn="ctr"/>
                      <a:r>
                        <a:rPr lang="en-GB" sz="1600" u="none" strike="noStrike">
                          <a:effectLst/>
                        </a:rPr>
                        <a:t>% of typical Productivity</a:t>
                      </a:r>
                      <a:endParaRPr lang="en-GB" sz="1600" b="1" i="0" u="none" strike="noStrike">
                        <a:solidFill>
                          <a:srgbClr val="000000"/>
                        </a:solidFill>
                        <a:effectLst/>
                        <a:latin typeface="Calibri" panose="020F0502020204030204" pitchFamily="34" charset="0"/>
                      </a:endParaRPr>
                    </a:p>
                  </a:txBody>
                  <a:tcPr marL="8381" marR="8381" marT="8381" marB="0" anchor="ctr"/>
                </a:tc>
                <a:tc>
                  <a:txBody>
                    <a:bodyPr/>
                    <a:lstStyle/>
                    <a:p>
                      <a:pPr algn="ctr" fontAlgn="ctr"/>
                      <a:r>
                        <a:rPr lang="en-GB" sz="1600" u="none" strike="noStrike">
                          <a:effectLst/>
                        </a:rPr>
                        <a:t>% of typical Quality</a:t>
                      </a:r>
                      <a:endParaRPr lang="en-GB" sz="1600" b="1" i="0" u="none" strike="noStrike">
                        <a:solidFill>
                          <a:srgbClr val="000000"/>
                        </a:solidFill>
                        <a:effectLst/>
                        <a:latin typeface="Calibri" panose="020F0502020204030204" pitchFamily="34" charset="0"/>
                      </a:endParaRPr>
                    </a:p>
                  </a:txBody>
                  <a:tcPr marL="8381" marR="8381" marT="8381" marB="0" anchor="ctr"/>
                </a:tc>
                <a:tc>
                  <a:txBody>
                    <a:bodyPr/>
                    <a:lstStyle/>
                    <a:p>
                      <a:pPr algn="ctr" fontAlgn="ctr"/>
                      <a:r>
                        <a:rPr lang="en-GB" sz="1600" u="none" strike="noStrike">
                          <a:effectLst/>
                        </a:rPr>
                        <a:t>Productivity Loss: Days per 100 Employees</a:t>
                      </a:r>
                      <a:endParaRPr lang="en-GB" sz="1600" b="1" i="0" u="none" strike="noStrike">
                        <a:solidFill>
                          <a:srgbClr val="000000"/>
                        </a:solidFill>
                        <a:effectLst/>
                        <a:latin typeface="Calibri" panose="020F0502020204030204" pitchFamily="34" charset="0"/>
                      </a:endParaRPr>
                    </a:p>
                  </a:txBody>
                  <a:tcPr marL="8381" marR="8381" marT="8381" marB="0" anchor="ctr"/>
                </a:tc>
                <a:extLst>
                  <a:ext uri="{0D108BD9-81ED-4DB2-BD59-A6C34878D82A}">
                    <a16:rowId xmlns:a16="http://schemas.microsoft.com/office/drawing/2014/main" val="1119129202"/>
                  </a:ext>
                </a:extLst>
              </a:tr>
              <a:tr h="370736">
                <a:tc rowSpan="3">
                  <a:txBody>
                    <a:bodyPr/>
                    <a:lstStyle/>
                    <a:p>
                      <a:pPr algn="ctr"/>
                      <a:r>
                        <a:rPr lang="en-GB" sz="1600" b="1">
                          <a:solidFill>
                            <a:schemeClr val="tx1"/>
                          </a:solidFill>
                        </a:rPr>
                        <a:t>Intent</a:t>
                      </a:r>
                      <a:r>
                        <a:rPr lang="en-GB" sz="1600">
                          <a:solidFill>
                            <a:schemeClr val="tx1"/>
                          </a:solidFill>
                        </a:rPr>
                        <a:t> </a:t>
                      </a:r>
                    </a:p>
                  </a:txBody>
                  <a:tcPr anchor="ctr">
                    <a:solidFill>
                      <a:schemeClr val="bg1">
                        <a:lumMod val="95000"/>
                      </a:schemeClr>
                    </a:solidFill>
                  </a:tcPr>
                </a:tc>
                <a:tc>
                  <a:txBody>
                    <a:bodyPr/>
                    <a:lstStyle/>
                    <a:p>
                      <a:pPr algn="ctr" fontAlgn="ctr"/>
                      <a:r>
                        <a:rPr lang="en-GB" sz="1400" u="none" strike="noStrike">
                          <a:solidFill>
                            <a:schemeClr val="tx1"/>
                          </a:solidFill>
                          <a:effectLst/>
                        </a:rPr>
                        <a:t>Pragmatic</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400" u="none" strike="noStrike">
                          <a:solidFill>
                            <a:schemeClr val="tx1"/>
                          </a:solidFill>
                          <a:effectLst/>
                        </a:rPr>
                        <a:t>83%</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400" u="none" strike="noStrike">
                          <a:solidFill>
                            <a:schemeClr val="tx1"/>
                          </a:solidFill>
                          <a:effectLst/>
                        </a:rPr>
                        <a:t>80%</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400" u="none" strike="noStrike">
                          <a:solidFill>
                            <a:schemeClr val="tx1"/>
                          </a:solidFill>
                          <a:effectLst/>
                        </a:rPr>
                        <a:t>27</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extLst>
                  <a:ext uri="{0D108BD9-81ED-4DB2-BD59-A6C34878D82A}">
                    <a16:rowId xmlns:a16="http://schemas.microsoft.com/office/drawing/2014/main" val="3244746988"/>
                  </a:ext>
                </a:extLst>
              </a:tr>
              <a:tr h="370736">
                <a:tc vMerge="1">
                  <a:txBody>
                    <a:bodyPr/>
                    <a:lstStyle/>
                    <a:p>
                      <a:endParaRPr lang="en-GB"/>
                    </a:p>
                  </a:txBody>
                  <a:tcPr/>
                </a:tc>
                <a:tc>
                  <a:txBody>
                    <a:bodyPr/>
                    <a:lstStyle/>
                    <a:p>
                      <a:pPr algn="ctr" fontAlgn="ctr"/>
                      <a:r>
                        <a:rPr lang="en-GB" sz="1400" u="none" strike="noStrike">
                          <a:solidFill>
                            <a:schemeClr val="tx1"/>
                          </a:solidFill>
                          <a:effectLst/>
                        </a:rPr>
                        <a:t>Therapeutic</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400" u="none" strike="noStrike">
                          <a:solidFill>
                            <a:schemeClr val="tx1"/>
                          </a:solidFill>
                          <a:effectLst/>
                        </a:rPr>
                        <a:t>68%</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400" u="none" strike="noStrike">
                          <a:solidFill>
                            <a:schemeClr val="tx1"/>
                          </a:solidFill>
                          <a:effectLst/>
                        </a:rPr>
                        <a:t>66%</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400" u="none" strike="noStrike">
                          <a:solidFill>
                            <a:schemeClr val="tx1"/>
                          </a:solidFill>
                          <a:effectLst/>
                        </a:rPr>
                        <a:t>66</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extLst>
                  <a:ext uri="{0D108BD9-81ED-4DB2-BD59-A6C34878D82A}">
                    <a16:rowId xmlns:a16="http://schemas.microsoft.com/office/drawing/2014/main" val="1519920306"/>
                  </a:ext>
                </a:extLst>
              </a:tr>
              <a:tr h="370736">
                <a:tc vMerge="1">
                  <a:txBody>
                    <a:bodyPr/>
                    <a:lstStyle/>
                    <a:p>
                      <a:endParaRPr lang="en-GB"/>
                    </a:p>
                  </a:txBody>
                  <a:tcPr/>
                </a:tc>
                <a:tc>
                  <a:txBody>
                    <a:bodyPr/>
                    <a:lstStyle/>
                    <a:p>
                      <a:pPr algn="ctr" fontAlgn="ctr"/>
                      <a:r>
                        <a:rPr lang="en-GB" sz="1600" b="1" u="none" strike="noStrike">
                          <a:solidFill>
                            <a:schemeClr val="tx1"/>
                          </a:solidFill>
                          <a:effectLst/>
                        </a:rPr>
                        <a:t>True Presenteeism</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600" b="1" u="none" strike="noStrike">
                          <a:solidFill>
                            <a:schemeClr val="tx1"/>
                          </a:solidFill>
                          <a:effectLst/>
                        </a:rPr>
                        <a:t>52%</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600" b="1" u="none" strike="noStrike">
                          <a:solidFill>
                            <a:schemeClr val="tx1"/>
                          </a:solidFill>
                          <a:effectLst/>
                        </a:rPr>
                        <a:t>58%</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tc>
                  <a:txBody>
                    <a:bodyPr/>
                    <a:lstStyle/>
                    <a:p>
                      <a:pPr algn="ctr" fontAlgn="ctr"/>
                      <a:r>
                        <a:rPr lang="en-GB" sz="1600" b="1" u="none" strike="noStrike">
                          <a:solidFill>
                            <a:schemeClr val="tx1"/>
                          </a:solidFill>
                          <a:effectLst/>
                        </a:rPr>
                        <a:t>255</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bg1">
                        <a:lumMod val="95000"/>
                      </a:schemeClr>
                    </a:solidFill>
                  </a:tcPr>
                </a:tc>
                <a:extLst>
                  <a:ext uri="{0D108BD9-81ED-4DB2-BD59-A6C34878D82A}">
                    <a16:rowId xmlns:a16="http://schemas.microsoft.com/office/drawing/2014/main" val="2668777834"/>
                  </a:ext>
                </a:extLst>
              </a:tr>
              <a:tr h="370736">
                <a:tc rowSpan="3">
                  <a:txBody>
                    <a:bodyPr/>
                    <a:lstStyle/>
                    <a:p>
                      <a:pPr algn="ctr"/>
                      <a:r>
                        <a:rPr lang="en-GB" sz="1600" b="1">
                          <a:solidFill>
                            <a:schemeClr val="tx1"/>
                          </a:solidFill>
                        </a:rPr>
                        <a:t>Reality</a:t>
                      </a:r>
                    </a:p>
                  </a:txBody>
                  <a:tcPr anchor="ctr">
                    <a:solidFill>
                      <a:schemeClr val="accent1">
                        <a:lumMod val="40000"/>
                        <a:lumOff val="60000"/>
                      </a:schemeClr>
                    </a:solidFill>
                  </a:tcPr>
                </a:tc>
                <a:tc>
                  <a:txBody>
                    <a:bodyPr/>
                    <a:lstStyle/>
                    <a:p>
                      <a:pPr algn="ctr" fontAlgn="ctr"/>
                      <a:r>
                        <a:rPr lang="en-GB" sz="1400" u="none" strike="noStrike">
                          <a:solidFill>
                            <a:schemeClr val="tx1"/>
                          </a:solidFill>
                          <a:effectLst/>
                        </a:rPr>
                        <a:t>Pragmatic</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400" u="none" strike="noStrike">
                          <a:solidFill>
                            <a:schemeClr val="tx1"/>
                          </a:solidFill>
                          <a:effectLst/>
                        </a:rPr>
                        <a:t>83%</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400" u="none" strike="noStrike">
                          <a:solidFill>
                            <a:schemeClr val="tx1"/>
                          </a:solidFill>
                          <a:effectLst/>
                        </a:rPr>
                        <a:t>81%</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400" u="none" strike="noStrike">
                          <a:solidFill>
                            <a:schemeClr val="tx1"/>
                          </a:solidFill>
                          <a:effectLst/>
                        </a:rPr>
                        <a:t>18</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extLst>
                  <a:ext uri="{0D108BD9-81ED-4DB2-BD59-A6C34878D82A}">
                    <a16:rowId xmlns:a16="http://schemas.microsoft.com/office/drawing/2014/main" val="1881995773"/>
                  </a:ext>
                </a:extLst>
              </a:tr>
              <a:tr h="370736">
                <a:tc vMerge="1">
                  <a:txBody>
                    <a:bodyPr/>
                    <a:lstStyle/>
                    <a:p>
                      <a:endParaRPr lang="en-GB"/>
                    </a:p>
                  </a:txBody>
                  <a:tcPr/>
                </a:tc>
                <a:tc>
                  <a:txBody>
                    <a:bodyPr/>
                    <a:lstStyle/>
                    <a:p>
                      <a:pPr algn="ctr" fontAlgn="ctr"/>
                      <a:r>
                        <a:rPr lang="en-GB" sz="1400" u="none" strike="noStrike">
                          <a:solidFill>
                            <a:schemeClr val="tx1"/>
                          </a:solidFill>
                          <a:effectLst/>
                        </a:rPr>
                        <a:t>Therapeutic</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400" u="none" strike="noStrike">
                          <a:solidFill>
                            <a:schemeClr val="tx1"/>
                          </a:solidFill>
                          <a:effectLst/>
                        </a:rPr>
                        <a:t>64%</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400" u="none" strike="noStrike">
                          <a:solidFill>
                            <a:schemeClr val="tx1"/>
                          </a:solidFill>
                          <a:effectLst/>
                        </a:rPr>
                        <a:t>67%</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400" u="none" strike="noStrike">
                          <a:solidFill>
                            <a:schemeClr val="tx1"/>
                          </a:solidFill>
                          <a:effectLst/>
                        </a:rPr>
                        <a:t>36</a:t>
                      </a:r>
                      <a:endParaRPr lang="en-GB" sz="1400" b="0"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extLst>
                  <a:ext uri="{0D108BD9-81ED-4DB2-BD59-A6C34878D82A}">
                    <a16:rowId xmlns:a16="http://schemas.microsoft.com/office/drawing/2014/main" val="4125225152"/>
                  </a:ext>
                </a:extLst>
              </a:tr>
              <a:tr h="370736">
                <a:tc vMerge="1">
                  <a:txBody>
                    <a:bodyPr/>
                    <a:lstStyle/>
                    <a:p>
                      <a:endParaRPr lang="en-GB"/>
                    </a:p>
                  </a:txBody>
                  <a:tcPr/>
                </a:tc>
                <a:tc>
                  <a:txBody>
                    <a:bodyPr/>
                    <a:lstStyle/>
                    <a:p>
                      <a:pPr algn="ctr" fontAlgn="ctr"/>
                      <a:r>
                        <a:rPr lang="en-GB" sz="1600" b="1" u="none" strike="noStrike">
                          <a:solidFill>
                            <a:schemeClr val="tx1"/>
                          </a:solidFill>
                          <a:effectLst/>
                        </a:rPr>
                        <a:t>True Presenteeism</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600" b="1" u="none" strike="noStrike">
                          <a:solidFill>
                            <a:schemeClr val="tx1"/>
                          </a:solidFill>
                          <a:effectLst/>
                        </a:rPr>
                        <a:t>55%</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600" b="1" u="none" strike="noStrike">
                          <a:solidFill>
                            <a:schemeClr val="tx1"/>
                          </a:solidFill>
                          <a:effectLst/>
                        </a:rPr>
                        <a:t>59%</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tc>
                  <a:txBody>
                    <a:bodyPr/>
                    <a:lstStyle/>
                    <a:p>
                      <a:pPr algn="ctr" fontAlgn="ctr"/>
                      <a:r>
                        <a:rPr lang="en-GB" sz="1600" b="1" u="none" strike="noStrike">
                          <a:solidFill>
                            <a:schemeClr val="tx1"/>
                          </a:solidFill>
                          <a:effectLst/>
                        </a:rPr>
                        <a:t>295</a:t>
                      </a:r>
                      <a:endParaRPr lang="en-GB" sz="1600" b="1" i="0" u="none" strike="noStrike">
                        <a:solidFill>
                          <a:schemeClr val="tx1"/>
                        </a:solidFill>
                        <a:effectLst/>
                        <a:latin typeface="Calibri" panose="020F0502020204030204" pitchFamily="34" charset="0"/>
                      </a:endParaRPr>
                    </a:p>
                  </a:txBody>
                  <a:tcPr marL="8381" marR="8381" marT="8381" marB="0" anchor="ctr">
                    <a:solidFill>
                      <a:schemeClr val="accent1">
                        <a:lumMod val="40000"/>
                        <a:lumOff val="60000"/>
                      </a:schemeClr>
                    </a:solidFill>
                  </a:tcPr>
                </a:tc>
                <a:extLst>
                  <a:ext uri="{0D108BD9-81ED-4DB2-BD59-A6C34878D82A}">
                    <a16:rowId xmlns:a16="http://schemas.microsoft.com/office/drawing/2014/main" val="4116110556"/>
                  </a:ext>
                </a:extLst>
              </a:tr>
            </a:tbl>
          </a:graphicData>
        </a:graphic>
      </p:graphicFrame>
      <p:sp>
        <p:nvSpPr>
          <p:cNvPr id="12" name="TextBox 11">
            <a:extLst>
              <a:ext uri="{FF2B5EF4-FFF2-40B4-BE49-F238E27FC236}">
                <a16:creationId xmlns:a16="http://schemas.microsoft.com/office/drawing/2014/main" id="{15ACA32F-7715-92E9-A517-54BDDB89C52D}"/>
              </a:ext>
            </a:extLst>
          </p:cNvPr>
          <p:cNvSpPr txBox="1"/>
          <p:nvPr/>
        </p:nvSpPr>
        <p:spPr>
          <a:xfrm>
            <a:off x="768717" y="5615162"/>
            <a:ext cx="10184031" cy="276999"/>
          </a:xfrm>
          <a:prstGeom prst="rect">
            <a:avLst/>
          </a:prstGeom>
          <a:noFill/>
        </p:spPr>
        <p:txBody>
          <a:bodyPr wrap="square" lIns="91440" tIns="45720" rIns="91440" bIns="45720" rtlCol="0" anchor="t">
            <a:spAutoFit/>
          </a:bodyPr>
          <a:lstStyle/>
          <a:p>
            <a:pPr algn="l"/>
            <a:r>
              <a:rPr lang="en-GB" sz="1200" i="1" dirty="0">
                <a:solidFill>
                  <a:srgbClr val="373A36"/>
                </a:solidFill>
                <a:effectLst/>
                <a:latin typeface="Montserrat"/>
                <a:ea typeface="Raleway"/>
                <a:cs typeface="Merriweather" panose="02000000000000000000" pitchFamily="2" charset="0"/>
              </a:rPr>
              <a:t>Based on data collected Mar 2024, asking employees about their experience in the previous 3 months. </a:t>
            </a:r>
          </a:p>
        </p:txBody>
      </p:sp>
      <p:sp>
        <p:nvSpPr>
          <p:cNvPr id="4" name="Arrow: Left 3">
            <a:extLst>
              <a:ext uri="{FF2B5EF4-FFF2-40B4-BE49-F238E27FC236}">
                <a16:creationId xmlns:a16="http://schemas.microsoft.com/office/drawing/2014/main" id="{B80B6D4C-0BAE-CD61-882E-6DCE3BDCDD2E}"/>
              </a:ext>
            </a:extLst>
          </p:cNvPr>
          <p:cNvSpPr/>
          <p:nvPr/>
        </p:nvSpPr>
        <p:spPr>
          <a:xfrm>
            <a:off x="10531643" y="3789951"/>
            <a:ext cx="842210" cy="61361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Left 4">
            <a:extLst>
              <a:ext uri="{FF2B5EF4-FFF2-40B4-BE49-F238E27FC236}">
                <a16:creationId xmlns:a16="http://schemas.microsoft.com/office/drawing/2014/main" id="{5B0EA2B9-6579-B03C-6F02-065060453A6A}"/>
              </a:ext>
            </a:extLst>
          </p:cNvPr>
          <p:cNvSpPr/>
          <p:nvPr/>
        </p:nvSpPr>
        <p:spPr>
          <a:xfrm>
            <a:off x="10531643" y="4953692"/>
            <a:ext cx="842210" cy="61361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7695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38C3-EEEF-62E2-3401-38B7E3312E80}"/>
              </a:ext>
            </a:extLst>
          </p:cNvPr>
          <p:cNvSpPr>
            <a:spLocks noGrp="1"/>
          </p:cNvSpPr>
          <p:nvPr>
            <p:ph type="title"/>
          </p:nvPr>
        </p:nvSpPr>
        <p:spPr/>
        <p:txBody>
          <a:bodyPr/>
          <a:lstStyle/>
          <a:p>
            <a:r>
              <a:rPr lang="en-US" sz="2800" b="1">
                <a:latin typeface="+mn-lt"/>
              </a:rPr>
              <a:t>What can you do to manage Working While Unwell?</a:t>
            </a:r>
          </a:p>
        </p:txBody>
      </p:sp>
      <p:sp>
        <p:nvSpPr>
          <p:cNvPr id="3" name="Content Placeholder 2">
            <a:extLst>
              <a:ext uri="{FF2B5EF4-FFF2-40B4-BE49-F238E27FC236}">
                <a16:creationId xmlns:a16="http://schemas.microsoft.com/office/drawing/2014/main" id="{9ED335DA-3DD3-9879-B8C8-302179CA269F}"/>
              </a:ext>
            </a:extLst>
          </p:cNvPr>
          <p:cNvSpPr>
            <a:spLocks noGrp="1"/>
          </p:cNvSpPr>
          <p:nvPr>
            <p:ph idx="4294967295"/>
          </p:nvPr>
        </p:nvSpPr>
        <p:spPr>
          <a:xfrm>
            <a:off x="7591926" y="1433513"/>
            <a:ext cx="3982454" cy="4668837"/>
          </a:xfrm>
        </p:spPr>
        <p:txBody>
          <a:bodyPr vert="horz" lIns="91440" tIns="45720" rIns="91440" bIns="45720" rtlCol="0" anchor="t">
            <a:noAutofit/>
          </a:bodyPr>
          <a:lstStyle/>
          <a:p>
            <a:pPr>
              <a:lnSpc>
                <a:spcPct val="100000"/>
              </a:lnSpc>
            </a:pPr>
            <a:r>
              <a:rPr lang="en-US" sz="1600" b="1" dirty="0"/>
              <a:t>Workplace Factors:</a:t>
            </a:r>
          </a:p>
          <a:p>
            <a:pPr marL="342900" indent="-342900">
              <a:lnSpc>
                <a:spcPct val="100000"/>
              </a:lnSpc>
              <a:buAutoNum type="arabicPeriod"/>
            </a:pPr>
            <a:r>
              <a:rPr lang="en-US" sz="1600" dirty="0"/>
              <a:t>Policies and processes</a:t>
            </a:r>
          </a:p>
          <a:p>
            <a:pPr marL="342900" indent="-342900">
              <a:lnSpc>
                <a:spcPct val="100000"/>
              </a:lnSpc>
              <a:buAutoNum type="arabicPeriod"/>
            </a:pPr>
            <a:r>
              <a:rPr lang="en-US" sz="1600" dirty="0"/>
              <a:t>Holistic Data-driven view (see left)</a:t>
            </a:r>
          </a:p>
          <a:p>
            <a:pPr marL="342900" indent="-342900">
              <a:lnSpc>
                <a:spcPct val="100000"/>
              </a:lnSpc>
              <a:buAutoNum type="arabicPeriod"/>
            </a:pPr>
            <a:r>
              <a:rPr lang="en-US" sz="1600" dirty="0"/>
              <a:t>Set expectations</a:t>
            </a:r>
          </a:p>
          <a:p>
            <a:pPr marL="342900" indent="-342900">
              <a:lnSpc>
                <a:spcPct val="100000"/>
              </a:lnSpc>
              <a:buAutoNum type="arabicPeriod"/>
            </a:pPr>
            <a:r>
              <a:rPr lang="en-US" sz="1600" dirty="0"/>
              <a:t>Keep pressure positive</a:t>
            </a:r>
          </a:p>
          <a:p>
            <a:pPr marL="342900" indent="-342900">
              <a:lnSpc>
                <a:spcPct val="100000"/>
              </a:lnSpc>
              <a:buAutoNum type="arabicPeriod"/>
            </a:pPr>
            <a:r>
              <a:rPr lang="en-US" sz="1600" dirty="0" err="1"/>
              <a:t>Mobilise</a:t>
            </a:r>
            <a:r>
              <a:rPr lang="en-US" sz="1600" dirty="0"/>
              <a:t> your managers. </a:t>
            </a:r>
          </a:p>
          <a:p>
            <a:pPr>
              <a:lnSpc>
                <a:spcPct val="100000"/>
              </a:lnSpc>
            </a:pPr>
            <a:endParaRPr lang="en-US" sz="1600" dirty="0"/>
          </a:p>
          <a:p>
            <a:pPr>
              <a:lnSpc>
                <a:spcPct val="100000"/>
              </a:lnSpc>
            </a:pPr>
            <a:r>
              <a:rPr lang="en-US" sz="1600" b="1" dirty="0"/>
              <a:t>Employee Factors:</a:t>
            </a:r>
          </a:p>
          <a:p>
            <a:pPr marL="342900" indent="-342900">
              <a:lnSpc>
                <a:spcPct val="100000"/>
              </a:lnSpc>
              <a:buAutoNum type="arabicPeriod"/>
            </a:pPr>
            <a:r>
              <a:rPr lang="en-US" sz="1600" dirty="0"/>
              <a:t>Encourage healthy behaviours</a:t>
            </a:r>
          </a:p>
          <a:p>
            <a:pPr marL="342900" indent="-342900">
              <a:lnSpc>
                <a:spcPct val="100000"/>
              </a:lnSpc>
              <a:buAutoNum type="arabicPeriod"/>
            </a:pPr>
            <a:r>
              <a:rPr lang="en-US" sz="1600" dirty="0"/>
              <a:t>Promote good conversations</a:t>
            </a:r>
          </a:p>
          <a:p>
            <a:pPr marL="342900" indent="-342900">
              <a:lnSpc>
                <a:spcPct val="100000"/>
              </a:lnSpc>
              <a:buAutoNum type="arabicPeriod"/>
            </a:pPr>
            <a:r>
              <a:rPr lang="en-US" sz="1600" dirty="0"/>
              <a:t>Empower good decisions.</a:t>
            </a:r>
          </a:p>
          <a:p>
            <a:pPr marL="342900" indent="-342900">
              <a:lnSpc>
                <a:spcPct val="100000"/>
              </a:lnSpc>
              <a:buAutoNum type="arabicPeriod"/>
            </a:pPr>
            <a:endParaRPr lang="en-US" sz="1600" dirty="0"/>
          </a:p>
          <a:p>
            <a:pPr marL="342900" indent="-342900">
              <a:lnSpc>
                <a:spcPct val="100000"/>
              </a:lnSpc>
              <a:buAutoNum type="arabicPeriod"/>
            </a:pPr>
            <a:endParaRPr lang="en-US" sz="1600" dirty="0"/>
          </a:p>
        </p:txBody>
      </p:sp>
      <p:pic>
        <p:nvPicPr>
          <p:cNvPr id="4" name="Picture 3">
            <a:extLst>
              <a:ext uri="{FF2B5EF4-FFF2-40B4-BE49-F238E27FC236}">
                <a16:creationId xmlns:a16="http://schemas.microsoft.com/office/drawing/2014/main" id="{FFC5C5EB-B0D0-9EBE-0A63-C81BDFE33A95}"/>
              </a:ext>
            </a:extLst>
          </p:cNvPr>
          <p:cNvPicPr>
            <a:picLocks noChangeAspect="1"/>
          </p:cNvPicPr>
          <p:nvPr/>
        </p:nvPicPr>
        <p:blipFill rotWithShape="1">
          <a:blip r:embed="rId3"/>
          <a:srcRect r="2136" b="183"/>
          <a:stretch/>
        </p:blipFill>
        <p:spPr>
          <a:xfrm>
            <a:off x="788534" y="1174953"/>
            <a:ext cx="6442984" cy="4517593"/>
          </a:xfrm>
          <a:prstGeom prst="rect">
            <a:avLst/>
          </a:prstGeom>
        </p:spPr>
      </p:pic>
    </p:spTree>
    <p:extLst>
      <p:ext uri="{BB962C8B-B14F-4D97-AF65-F5344CB8AC3E}">
        <p14:creationId xmlns:p14="http://schemas.microsoft.com/office/powerpoint/2010/main" val="226246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451DA3A5-84E8-441F-B928-D78564B5A96E}"/>
              </a:ext>
            </a:extLst>
          </p:cNvPr>
          <p:cNvSpPr txBox="1"/>
          <p:nvPr/>
        </p:nvSpPr>
        <p:spPr>
          <a:xfrm>
            <a:off x="5122125" y="329184"/>
            <a:ext cx="5066720" cy="1783080"/>
          </a:xfrm>
          <a:prstGeom prst="rect">
            <a:avLst/>
          </a:prstGeom>
        </p:spPr>
        <p:txBody>
          <a:bodyPr vert="horz" lIns="91440" tIns="45720" rIns="91440" bIns="45720" rtlCol="0" anchor="b">
            <a:normAutofit/>
          </a:bodyPr>
          <a:lstStyle/>
          <a:p>
            <a:pPr>
              <a:lnSpc>
                <a:spcPct val="90000"/>
              </a:lnSpc>
              <a:spcBef>
                <a:spcPct val="0"/>
              </a:spcBef>
              <a:spcAft>
                <a:spcPts val="450"/>
              </a:spcAft>
            </a:pPr>
            <a:endParaRPr lang="en-US" sz="1500">
              <a:latin typeface="+mj-lt"/>
              <a:ea typeface="+mj-ea"/>
              <a:cs typeface="+mj-cs"/>
            </a:endParaRPr>
          </a:p>
          <a:p>
            <a:pPr>
              <a:lnSpc>
                <a:spcPct val="90000"/>
              </a:lnSpc>
              <a:spcBef>
                <a:spcPct val="0"/>
              </a:spcBef>
              <a:spcAft>
                <a:spcPts val="450"/>
              </a:spcAft>
            </a:pPr>
            <a:r>
              <a:rPr lang="en-US" sz="1500">
                <a:latin typeface="+mj-lt"/>
                <a:ea typeface="+mj-ea"/>
                <a:cs typeface="+mj-cs"/>
              </a:rPr>
              <a:t>Nicholson PJ. Occupational health: the value proposition. Society of Occupational Medicine. London. 2017.</a:t>
            </a:r>
          </a:p>
          <a:p>
            <a:pPr>
              <a:lnSpc>
                <a:spcPct val="90000"/>
              </a:lnSpc>
              <a:spcBef>
                <a:spcPct val="0"/>
              </a:spcBef>
              <a:spcAft>
                <a:spcPts val="450"/>
              </a:spcAft>
            </a:pPr>
            <a:endParaRPr lang="en-US" sz="1500">
              <a:latin typeface="+mj-lt"/>
              <a:ea typeface="+mj-ea"/>
              <a:cs typeface="+mj-cs"/>
            </a:endParaRPr>
          </a:p>
          <a:p>
            <a:pPr>
              <a:lnSpc>
                <a:spcPct val="90000"/>
              </a:lnSpc>
              <a:spcBef>
                <a:spcPct val="0"/>
              </a:spcBef>
              <a:spcAft>
                <a:spcPts val="450"/>
              </a:spcAft>
            </a:pPr>
            <a:r>
              <a:rPr lang="en-US" sz="1500">
                <a:latin typeface="+mj-lt"/>
                <a:ea typeface="+mj-ea"/>
                <a:cs typeface="+mj-cs"/>
                <a:hlinkClick r:id="rId3"/>
              </a:rPr>
              <a:t>https://www.som.org.uk/sites/som.org.uk/files/Occupational%20health%20-%20the%20value%20proposition.pdf</a:t>
            </a:r>
            <a:endParaRPr lang="en-US" sz="1500">
              <a:latin typeface="+mj-lt"/>
              <a:ea typeface="+mj-ea"/>
              <a:cs typeface="+mj-cs"/>
            </a:endParaRPr>
          </a:p>
          <a:p>
            <a:pPr>
              <a:lnSpc>
                <a:spcPct val="90000"/>
              </a:lnSpc>
              <a:spcBef>
                <a:spcPct val="0"/>
              </a:spcBef>
              <a:spcAft>
                <a:spcPts val="450"/>
              </a:spcAft>
            </a:pPr>
            <a:endParaRPr lang="en-US" sz="1500">
              <a:latin typeface="+mj-lt"/>
              <a:ea typeface="+mj-ea"/>
              <a:cs typeface="+mj-cs"/>
            </a:endParaRPr>
          </a:p>
        </p:txBody>
      </p:sp>
      <p:pic>
        <p:nvPicPr>
          <p:cNvPr id="5" name="Content Placeholder 4">
            <a:extLst>
              <a:ext uri="{FF2B5EF4-FFF2-40B4-BE49-F238E27FC236}">
                <a16:creationId xmlns:a16="http://schemas.microsoft.com/office/drawing/2014/main" id="{0D1F4C73-EA75-4001-9EC2-8891CAEA10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94"/>
          <a:stretch/>
        </p:blipFill>
        <p:spPr>
          <a:xfrm>
            <a:off x="1841540" y="0"/>
            <a:ext cx="2855642" cy="3907536"/>
          </a:xfrm>
          <a:prstGeom prst="rect">
            <a:avLst/>
          </a:prstGeom>
        </p:spPr>
      </p:pic>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2120" y="2395728"/>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SOM logo banner for Powerpoint-01.png">
            <a:extLst>
              <a:ext uri="{FF2B5EF4-FFF2-40B4-BE49-F238E27FC236}">
                <a16:creationId xmlns:a16="http://schemas.microsoft.com/office/drawing/2014/main" id="{F34C140C-B2E7-C19F-C476-8B7F6345C6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030" y="5022929"/>
            <a:ext cx="2996946" cy="352141"/>
          </a:xfrm>
          <a:prstGeom prst="rect">
            <a:avLst/>
          </a:prstGeom>
        </p:spPr>
      </p:pic>
      <p:sp>
        <p:nvSpPr>
          <p:cNvPr id="8" name="TextBox 7">
            <a:extLst>
              <a:ext uri="{FF2B5EF4-FFF2-40B4-BE49-F238E27FC236}">
                <a16:creationId xmlns:a16="http://schemas.microsoft.com/office/drawing/2014/main" id="{079E7E27-FCEE-47EB-BA48-5CBD38D6BEEE}"/>
              </a:ext>
            </a:extLst>
          </p:cNvPr>
          <p:cNvSpPr txBox="1"/>
          <p:nvPr/>
        </p:nvSpPr>
        <p:spPr>
          <a:xfrm>
            <a:off x="5122120" y="2706624"/>
            <a:ext cx="5066720" cy="3483864"/>
          </a:xfrm>
          <a:prstGeom prst="rect">
            <a:avLst/>
          </a:prstGeom>
        </p:spPr>
        <p:txBody>
          <a:bodyPr vert="horz" lIns="91440" tIns="45720" rIns="91440" bIns="45720" rtlCol="0">
            <a:normAutofit/>
          </a:bodyPr>
          <a:lstStyle/>
          <a:p>
            <a:pPr indent="-228600">
              <a:lnSpc>
                <a:spcPct val="90000"/>
              </a:lnSpc>
              <a:spcAft>
                <a:spcPts val="450"/>
              </a:spcAft>
              <a:buFont typeface="Arial" panose="020B0604020202020204" pitchFamily="34" charset="0"/>
              <a:buChar char="•"/>
            </a:pPr>
            <a:r>
              <a:rPr lang="en-US" sz="1900"/>
              <a:t>A report based on 146 references:</a:t>
            </a:r>
          </a:p>
          <a:p>
            <a:pPr indent="-228600">
              <a:lnSpc>
                <a:spcPct val="90000"/>
              </a:lnSpc>
              <a:spcAft>
                <a:spcPts val="450"/>
              </a:spcAft>
              <a:buFont typeface="Arial" panose="020B0604020202020204" pitchFamily="34" charset="0"/>
              <a:buChar char="•"/>
            </a:pPr>
            <a:r>
              <a:rPr lang="en-US" sz="1900"/>
              <a:t>50 systematic reviews and meta-analyses </a:t>
            </a:r>
          </a:p>
          <a:p>
            <a:pPr indent="-228600">
              <a:lnSpc>
                <a:spcPct val="90000"/>
              </a:lnSpc>
              <a:spcAft>
                <a:spcPts val="450"/>
              </a:spcAft>
              <a:buFont typeface="Arial" panose="020B0604020202020204" pitchFamily="34" charset="0"/>
              <a:buChar char="•"/>
            </a:pPr>
            <a:r>
              <a:rPr lang="en-US" sz="1900"/>
              <a:t>37 studies </a:t>
            </a:r>
          </a:p>
          <a:p>
            <a:pPr indent="-228600">
              <a:lnSpc>
                <a:spcPct val="90000"/>
              </a:lnSpc>
              <a:spcAft>
                <a:spcPts val="450"/>
              </a:spcAft>
              <a:buFont typeface="Arial" panose="020B0604020202020204" pitchFamily="34" charset="0"/>
              <a:buChar char="•"/>
            </a:pPr>
            <a:r>
              <a:rPr lang="en-US" sz="1900"/>
              <a:t>17 research reports</a:t>
            </a:r>
          </a:p>
          <a:p>
            <a:pPr indent="-228600">
              <a:lnSpc>
                <a:spcPct val="90000"/>
              </a:lnSpc>
              <a:spcAft>
                <a:spcPts val="450"/>
              </a:spcAft>
              <a:buFont typeface="Arial" panose="020B0604020202020204" pitchFamily="34" charset="0"/>
              <a:buChar char="•"/>
            </a:pPr>
            <a:r>
              <a:rPr lang="en-US" sz="1900"/>
              <a:t>42 other publications</a:t>
            </a:r>
          </a:p>
        </p:txBody>
      </p:sp>
    </p:spTree>
    <p:extLst>
      <p:ext uri="{BB962C8B-B14F-4D97-AF65-F5344CB8AC3E}">
        <p14:creationId xmlns:p14="http://schemas.microsoft.com/office/powerpoint/2010/main" val="4102925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A9F77C-EC1B-1716-723E-5DF1EF37FBF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250" b="31250"/>
          <a:stretch/>
        </p:blipFill>
        <p:spPr>
          <a:xfrm flipH="1">
            <a:off x="0" y="0"/>
            <a:ext cx="12191999" cy="6858001"/>
          </a:xfrm>
          <a:prstGeom prst="rect">
            <a:avLst/>
          </a:prstGeom>
        </p:spPr>
      </p:pic>
      <p:sp>
        <p:nvSpPr>
          <p:cNvPr id="7" name="Rectangle 6">
            <a:extLst>
              <a:ext uri="{FF2B5EF4-FFF2-40B4-BE49-F238E27FC236}">
                <a16:creationId xmlns:a16="http://schemas.microsoft.com/office/drawing/2014/main" id="{5E468779-266D-9D6F-CDB9-3080DD417E64}"/>
              </a:ext>
            </a:extLst>
          </p:cNvPr>
          <p:cNvSpPr/>
          <p:nvPr/>
        </p:nvSpPr>
        <p:spPr>
          <a:xfrm>
            <a:off x="1" y="0"/>
            <a:ext cx="12191997" cy="6858000"/>
          </a:xfrm>
          <a:prstGeom prst="rect">
            <a:avLst/>
          </a:prstGeom>
          <a:gradFill flip="none" rotWithShape="1">
            <a:gsLst>
              <a:gs pos="80000">
                <a:srgbClr val="007377"/>
              </a:gs>
              <a:gs pos="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57D0E08A-5DBF-94AC-0078-B973CE1A1125}"/>
              </a:ext>
            </a:extLst>
          </p:cNvPr>
          <p:cNvGrpSpPr/>
          <p:nvPr/>
        </p:nvGrpSpPr>
        <p:grpSpPr>
          <a:xfrm>
            <a:off x="401399" y="396240"/>
            <a:ext cx="11389203" cy="6065520"/>
            <a:chOff x="401399" y="396240"/>
            <a:chExt cx="11389203" cy="6065520"/>
          </a:xfrm>
        </p:grpSpPr>
        <p:cxnSp>
          <p:nvCxnSpPr>
            <p:cNvPr id="9" name="Straight Connector 8">
              <a:extLst>
                <a:ext uri="{FF2B5EF4-FFF2-40B4-BE49-F238E27FC236}">
                  <a16:creationId xmlns:a16="http://schemas.microsoft.com/office/drawing/2014/main" id="{584F06D2-D8C9-9BAB-17BC-EBDC46426448}"/>
                </a:ext>
              </a:extLst>
            </p:cNvPr>
            <p:cNvCxnSpPr>
              <a:cxnSpLocks/>
            </p:cNvCxnSpPr>
            <p:nvPr/>
          </p:nvCxnSpPr>
          <p:spPr>
            <a:xfrm>
              <a:off x="401399" y="396240"/>
              <a:ext cx="0" cy="606552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97DB36-70CB-4183-3997-F981D9E95802}"/>
                </a:ext>
              </a:extLst>
            </p:cNvPr>
            <p:cNvCxnSpPr>
              <a:cxnSpLocks/>
            </p:cNvCxnSpPr>
            <p:nvPr/>
          </p:nvCxnSpPr>
          <p:spPr>
            <a:xfrm>
              <a:off x="11790602" y="396240"/>
              <a:ext cx="0" cy="603758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8753A-8A78-6ECD-4400-D2F0E7CF28CE}"/>
                </a:ext>
              </a:extLst>
            </p:cNvPr>
            <p:cNvCxnSpPr>
              <a:cxnSpLocks/>
            </p:cNvCxnSpPr>
            <p:nvPr/>
          </p:nvCxnSpPr>
          <p:spPr>
            <a:xfrm>
              <a:off x="401399" y="396240"/>
              <a:ext cx="11389203"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8DE7C6-11FA-4C98-AEF2-60C99CE5688A}"/>
                </a:ext>
              </a:extLst>
            </p:cNvPr>
            <p:cNvCxnSpPr>
              <a:cxnSpLocks/>
            </p:cNvCxnSpPr>
            <p:nvPr/>
          </p:nvCxnSpPr>
          <p:spPr>
            <a:xfrm>
              <a:off x="401399" y="646176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A6F8F9-D838-6523-E5C5-714C3A5C41E1}"/>
                </a:ext>
              </a:extLst>
            </p:cNvPr>
            <p:cNvCxnSpPr>
              <a:cxnSpLocks/>
            </p:cNvCxnSpPr>
            <p:nvPr/>
          </p:nvCxnSpPr>
          <p:spPr>
            <a:xfrm>
              <a:off x="7830602" y="6433820"/>
              <a:ext cx="3960000" cy="0"/>
            </a:xfrm>
            <a:prstGeom prst="line">
              <a:avLst/>
            </a:prstGeom>
            <a:ln w="19050" cap="sq">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8E63F73D-FE42-ACD8-9451-C2EE44A2E9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9130" y="6230017"/>
            <a:ext cx="2593740" cy="463486"/>
          </a:xfrm>
          <a:prstGeom prst="rect">
            <a:avLst/>
          </a:prstGeom>
        </p:spPr>
      </p:pic>
      <p:graphicFrame>
        <p:nvGraphicFramePr>
          <p:cNvPr id="15" name="Table 14">
            <a:extLst>
              <a:ext uri="{FF2B5EF4-FFF2-40B4-BE49-F238E27FC236}">
                <a16:creationId xmlns:a16="http://schemas.microsoft.com/office/drawing/2014/main" id="{9B5A5380-8687-AF8A-0118-EB4ED7FB48B4}"/>
              </a:ext>
            </a:extLst>
          </p:cNvPr>
          <p:cNvGraphicFramePr>
            <a:graphicFrameLocks noGrp="1"/>
          </p:cNvGraphicFramePr>
          <p:nvPr/>
        </p:nvGraphicFramePr>
        <p:xfrm>
          <a:off x="1080975" y="1756249"/>
          <a:ext cx="10030050" cy="3888000"/>
        </p:xfrm>
        <a:graphic>
          <a:graphicData uri="http://schemas.openxmlformats.org/drawingml/2006/table">
            <a:tbl>
              <a:tblPr firstRow="1" bandRow="1">
                <a:tableStyleId>{5940675A-B579-460E-94D1-54222C63F5DA}</a:tableStyleId>
              </a:tblPr>
              <a:tblGrid>
                <a:gridCol w="795450">
                  <a:extLst>
                    <a:ext uri="{9D8B030D-6E8A-4147-A177-3AD203B41FA5}">
                      <a16:colId xmlns:a16="http://schemas.microsoft.com/office/drawing/2014/main" val="3808353428"/>
                    </a:ext>
                  </a:extLst>
                </a:gridCol>
                <a:gridCol w="9234600">
                  <a:extLst>
                    <a:ext uri="{9D8B030D-6E8A-4147-A177-3AD203B41FA5}">
                      <a16:colId xmlns:a16="http://schemas.microsoft.com/office/drawing/2014/main" val="1194144655"/>
                    </a:ext>
                  </a:extLst>
                </a:gridCol>
              </a:tblGrid>
              <a:tr h="972000">
                <a:tc>
                  <a:txBody>
                    <a:bodyPr/>
                    <a:lstStyle/>
                    <a:p>
                      <a:endParaRPr lang="en-GB"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chemeClr val="bg1"/>
                          </a:solidFill>
                        </a:rPr>
                        <a:t>Taking a holistic </a:t>
                      </a:r>
                      <a:r>
                        <a:rPr lang="en-GB" sz="1600" b="1" dirty="0">
                          <a:solidFill>
                            <a:schemeClr val="bg1"/>
                          </a:solidFill>
                        </a:rPr>
                        <a:t>data-driven approach </a:t>
                      </a:r>
                      <a:r>
                        <a:rPr lang="en-GB" sz="1600" dirty="0">
                          <a:solidFill>
                            <a:schemeClr val="bg1"/>
                          </a:solidFill>
                        </a:rPr>
                        <a:t>to wellbeing ensures wellbeing activities can be targeted, tailored and measured.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183968"/>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Understanding health, safety and wellbeing risks and the drivers of poor wellbeing gives organisations insights into the </a:t>
                      </a:r>
                      <a:r>
                        <a:rPr lang="en-US" sz="1600" b="1" dirty="0">
                          <a:solidFill>
                            <a:schemeClr val="bg1"/>
                          </a:solidFill>
                        </a:rPr>
                        <a:t>levers they can pull </a:t>
                      </a:r>
                      <a:r>
                        <a:rPr lang="en-US" sz="1600" dirty="0">
                          <a:solidFill>
                            <a:schemeClr val="bg1"/>
                          </a:solidFill>
                        </a:rPr>
                        <a:t>for effective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6012914"/>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Our Presenteeism research demonstrates how </a:t>
                      </a:r>
                      <a:r>
                        <a:rPr lang="en-US" sz="1600" b="1" dirty="0">
                          <a:solidFill>
                            <a:schemeClr val="bg1"/>
                          </a:solidFill>
                        </a:rPr>
                        <a:t>meaningful</a:t>
                      </a:r>
                      <a:r>
                        <a:rPr lang="en-US" sz="1600" dirty="0">
                          <a:solidFill>
                            <a:schemeClr val="bg1"/>
                          </a:solidFill>
                        </a:rPr>
                        <a:t> measurement can shed light on previously ambiguous organisational problems.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7887095"/>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There are clear steps that organisations can take to address cultural and workplace factors that may contribute to Working Whilst Unwell and </a:t>
                      </a:r>
                      <a:r>
                        <a:rPr lang="en-US" sz="1600" b="1" dirty="0">
                          <a:solidFill>
                            <a:schemeClr val="bg1"/>
                          </a:solidFill>
                        </a:rPr>
                        <a:t>empower employees </a:t>
                      </a:r>
                      <a:r>
                        <a:rPr lang="en-US" sz="1600" dirty="0">
                          <a:solidFill>
                            <a:schemeClr val="bg1"/>
                          </a:solidFill>
                        </a:rPr>
                        <a:t>to make healthy decisions.</a:t>
                      </a:r>
                      <a:endParaRPr lang="en-GB"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7211130"/>
                  </a:ext>
                </a:extLst>
              </a:tr>
            </a:tbl>
          </a:graphicData>
        </a:graphic>
      </p:graphicFrame>
      <p:sp>
        <p:nvSpPr>
          <p:cNvPr id="16" name="Title 4">
            <a:extLst>
              <a:ext uri="{FF2B5EF4-FFF2-40B4-BE49-F238E27FC236}">
                <a16:creationId xmlns:a16="http://schemas.microsoft.com/office/drawing/2014/main" id="{964A75FF-70A2-81F1-8C55-B295594DB74E}"/>
              </a:ext>
            </a:extLst>
          </p:cNvPr>
          <p:cNvSpPr txBox="1">
            <a:spLocks/>
          </p:cNvSpPr>
          <p:nvPr/>
        </p:nvSpPr>
        <p:spPr>
          <a:xfrm>
            <a:off x="1080976" y="946672"/>
            <a:ext cx="10699897" cy="1514019"/>
          </a:xfrm>
          <a:prstGeom prst="rect">
            <a:avLst/>
          </a:prstGeom>
        </p:spPr>
        <p:txBody>
          <a:bodyPr/>
          <a:lstStyle>
            <a:lvl1pPr algn="l" defTabSz="914400" rtl="0" eaLnBrk="1" latinLnBrk="0" hangingPunct="1">
              <a:lnSpc>
                <a:spcPct val="90000"/>
              </a:lnSpc>
              <a:spcBef>
                <a:spcPct val="0"/>
              </a:spcBef>
              <a:buNone/>
              <a:defRPr sz="3200" b="1" kern="1200">
                <a:solidFill>
                  <a:srgbClr val="FFAA4D"/>
                </a:solidFill>
                <a:latin typeface="+mn-lt"/>
                <a:ea typeface="+mj-ea"/>
                <a:cs typeface="+mj-cs"/>
              </a:defRPr>
            </a:lvl1pPr>
          </a:lstStyle>
          <a:p>
            <a:r>
              <a:rPr lang="en-GB" sz="3600" dirty="0">
                <a:solidFill>
                  <a:schemeClr val="bg1"/>
                </a:solidFill>
              </a:rPr>
              <a:t>Conclusions</a:t>
            </a:r>
          </a:p>
        </p:txBody>
      </p:sp>
      <p:pic>
        <p:nvPicPr>
          <p:cNvPr id="21" name="Graphic 20" descr="Target outline">
            <a:extLst>
              <a:ext uri="{FF2B5EF4-FFF2-40B4-BE49-F238E27FC236}">
                <a16:creationId xmlns:a16="http://schemas.microsoft.com/office/drawing/2014/main" id="{CC2B90E0-2F70-A00D-B993-4A1FCF4DCD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71246" y="1881661"/>
            <a:ext cx="720000" cy="720000"/>
          </a:xfrm>
          <a:prstGeom prst="rect">
            <a:avLst/>
          </a:prstGeom>
        </p:spPr>
      </p:pic>
      <p:pic>
        <p:nvPicPr>
          <p:cNvPr id="22" name="Graphic 21" descr="Toggle outline">
            <a:extLst>
              <a:ext uri="{FF2B5EF4-FFF2-40B4-BE49-F238E27FC236}">
                <a16:creationId xmlns:a16="http://schemas.microsoft.com/office/drawing/2014/main" id="{B68DD0C4-2E7E-BF18-E609-036150F688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1045" y="2873800"/>
            <a:ext cx="720000" cy="720000"/>
          </a:xfrm>
          <a:prstGeom prst="rect">
            <a:avLst/>
          </a:prstGeom>
        </p:spPr>
      </p:pic>
      <p:pic>
        <p:nvPicPr>
          <p:cNvPr id="23" name="Graphic 22" descr="Flashlight outline">
            <a:extLst>
              <a:ext uri="{FF2B5EF4-FFF2-40B4-BE49-F238E27FC236}">
                <a16:creationId xmlns:a16="http://schemas.microsoft.com/office/drawing/2014/main" id="{8224CC5C-F5C8-2078-E8C2-5D79B080B8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1045" y="3839749"/>
            <a:ext cx="720000" cy="720000"/>
          </a:xfrm>
          <a:prstGeom prst="rect">
            <a:avLst/>
          </a:prstGeom>
        </p:spPr>
      </p:pic>
      <p:pic>
        <p:nvPicPr>
          <p:cNvPr id="24" name="Graphic 23" descr="Shoe footprints outline">
            <a:extLst>
              <a:ext uri="{FF2B5EF4-FFF2-40B4-BE49-F238E27FC236}">
                <a16:creationId xmlns:a16="http://schemas.microsoft.com/office/drawing/2014/main" id="{1FE14E94-2067-CADC-FF0E-31EE8412F2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91045" y="4800469"/>
            <a:ext cx="720000" cy="720000"/>
          </a:xfrm>
          <a:prstGeom prst="rect">
            <a:avLst/>
          </a:prstGeom>
        </p:spPr>
      </p:pic>
    </p:spTree>
    <p:extLst>
      <p:ext uri="{BB962C8B-B14F-4D97-AF65-F5344CB8AC3E}">
        <p14:creationId xmlns:p14="http://schemas.microsoft.com/office/powerpoint/2010/main" val="2406755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with text on it&#10;&#10;Description automatically generated">
            <a:extLst>
              <a:ext uri="{FF2B5EF4-FFF2-40B4-BE49-F238E27FC236}">
                <a16:creationId xmlns:a16="http://schemas.microsoft.com/office/drawing/2014/main" id="{EE2F17C6-A380-A3D2-B582-F1A4927D47C0}"/>
              </a:ext>
            </a:extLst>
          </p:cNvPr>
          <p:cNvPicPr>
            <a:picLocks noChangeAspect="1"/>
          </p:cNvPicPr>
          <p:nvPr/>
        </p:nvPicPr>
        <p:blipFill rotWithShape="1">
          <a:blip r:embed="rId3">
            <a:extLst>
              <a:ext uri="{28A0092B-C50C-407E-A947-70E740481C1C}">
                <a14:useLocalDpi xmlns:a14="http://schemas.microsoft.com/office/drawing/2010/main" val="0"/>
              </a:ext>
            </a:extLst>
          </a:blip>
          <a:srcRect l="6963"/>
          <a:stretch/>
        </p:blipFill>
        <p:spPr>
          <a:xfrm>
            <a:off x="0" y="0"/>
            <a:ext cx="12192000" cy="6858000"/>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274FCC42-5F3B-1727-A0B7-0F44337CF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000250"/>
            <a:ext cx="2857500" cy="2857500"/>
          </a:xfrm>
          <a:prstGeom prst="rect">
            <a:avLst/>
          </a:prstGeom>
          <a:ln w="57150">
            <a:solidFill>
              <a:schemeClr val="accent1"/>
            </a:solidFill>
          </a:ln>
        </p:spPr>
      </p:pic>
      <p:sp>
        <p:nvSpPr>
          <p:cNvPr id="20" name="Title 3">
            <a:extLst>
              <a:ext uri="{FF2B5EF4-FFF2-40B4-BE49-F238E27FC236}">
                <a16:creationId xmlns:a16="http://schemas.microsoft.com/office/drawing/2014/main" id="{858143E6-2188-A8FC-16AD-BA68844D71EF}"/>
              </a:ext>
            </a:extLst>
          </p:cNvPr>
          <p:cNvSpPr>
            <a:spLocks noGrp="1"/>
          </p:cNvSpPr>
          <p:nvPr>
            <p:ph type="title"/>
          </p:nvPr>
        </p:nvSpPr>
        <p:spPr>
          <a:xfrm>
            <a:off x="777506" y="1452407"/>
            <a:ext cx="2978888" cy="618017"/>
          </a:xfrm>
        </p:spPr>
        <p:txBody>
          <a:bodyPr>
            <a:normAutofit/>
          </a:bodyPr>
          <a:lstStyle/>
          <a:p>
            <a:pPr algn="ctr"/>
            <a:r>
              <a:rPr lang="en-GB" sz="1400" b="0" dirty="0">
                <a:solidFill>
                  <a:schemeClr val="tx1">
                    <a:lumMod val="75000"/>
                    <a:lumOff val="25000"/>
                  </a:schemeClr>
                </a:solidFill>
                <a:latin typeface="+mn-lt"/>
              </a:rPr>
              <a:t>Scan to get your copy</a:t>
            </a:r>
          </a:p>
        </p:txBody>
      </p:sp>
    </p:spTree>
    <p:extLst>
      <p:ext uri="{BB962C8B-B14F-4D97-AF65-F5344CB8AC3E}">
        <p14:creationId xmlns:p14="http://schemas.microsoft.com/office/powerpoint/2010/main" val="3766125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44600" y="4165156"/>
            <a:ext cx="9702800" cy="1854297"/>
          </a:xfrm>
        </p:spPr>
        <p:txBody>
          <a:bodyPr/>
          <a:lstStyle/>
          <a:p>
            <a:pPr algn="ctr"/>
            <a:r>
              <a:rPr lang="en-GB" sz="4000" dirty="0"/>
              <a:t>Corporate Risk: </a:t>
            </a:r>
            <a:r>
              <a:rPr lang="en-GB" sz="4000" i="1" dirty="0"/>
              <a:t>The importance of the health factor</a:t>
            </a:r>
          </a:p>
        </p:txBody>
      </p:sp>
    </p:spTree>
    <p:extLst>
      <p:ext uri="{BB962C8B-B14F-4D97-AF65-F5344CB8AC3E}">
        <p14:creationId xmlns:p14="http://schemas.microsoft.com/office/powerpoint/2010/main" val="764418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p:txBody>
          <a:bodyPr>
            <a:normAutofit/>
          </a:bodyPr>
          <a:lstStyle/>
          <a:p>
            <a:pPr marL="457200" indent="-457200">
              <a:buFont typeface="Arial" panose="020B0604020202020204" pitchFamily="34" charset="0"/>
              <a:buChar char="•"/>
            </a:pPr>
            <a:r>
              <a:rPr lang="en-GB" sz="2800" dirty="0"/>
              <a:t>Health: Why a Corporate Risk Factor?</a:t>
            </a:r>
          </a:p>
          <a:p>
            <a:pPr marL="1014413" lvl="1" indent="-457200">
              <a:buFont typeface="Arial" panose="020B0604020202020204" pitchFamily="34" charset="0"/>
              <a:buChar char="•"/>
            </a:pPr>
            <a:r>
              <a:rPr lang="en-GB" sz="2800" dirty="0"/>
              <a:t>Failure to address health as a significant factor only increases the likelihood and severity of unacceptable corporate risks.</a:t>
            </a:r>
          </a:p>
          <a:p>
            <a:pPr marL="1014413" lvl="1" indent="-457200">
              <a:buFont typeface="Arial" panose="020B0604020202020204" pitchFamily="34" charset="0"/>
              <a:buChar char="•"/>
            </a:pPr>
            <a:r>
              <a:rPr lang="en-GB" sz="2800" kern="100" dirty="0">
                <a:ea typeface="Calibri" panose="020F0502020204030204" pitchFamily="34" charset="0"/>
                <a:cs typeface="Times New Roman" panose="02020603050405020304" pitchFamily="18" charset="0"/>
              </a:rPr>
              <a:t>H&amp;S</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regulation is primarily to prevent damage to people’s health and prevent loss of life, not because being “safe” is an end in itself. </a:t>
            </a:r>
          </a:p>
          <a:p>
            <a:pPr marL="1014413" lvl="1" indent="-457200">
              <a:buFont typeface="Arial" panose="020B0604020202020204" pitchFamily="34" charset="0"/>
              <a:buChar char="•"/>
            </a:pPr>
            <a:r>
              <a:rPr lang="en-GB" sz="2800" kern="100" dirty="0">
                <a:ea typeface="Calibri" panose="020F0502020204030204" pitchFamily="34" charset="0"/>
                <a:cs typeface="Times New Roman" panose="02020603050405020304" pitchFamily="18" charset="0"/>
              </a:rPr>
              <a:t>However</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in risk terms, accidents and near misses are given significantly greater prominence than health issues. </a:t>
            </a:r>
          </a:p>
          <a:p>
            <a:pPr marL="1014413" lvl="1" indent="-457200">
              <a:buFont typeface="Arial" panose="020B0604020202020204" pitchFamily="34" charset="0"/>
              <a:buChar char="•"/>
            </a:pPr>
            <a:r>
              <a:rPr lang="en-GB" sz="2800" dirty="0">
                <a:effectLst/>
                <a:latin typeface="Calibri" panose="020F0502020204030204" pitchFamily="34" charset="0"/>
                <a:ea typeface="Calibri" panose="020F0502020204030204" pitchFamily="34" charset="0"/>
                <a:cs typeface="Times New Roman" panose="02020603050405020304" pitchFamily="18" charset="0"/>
              </a:rPr>
              <a:t>HSE’s ALARP infers that the “societal value” of ten people dying in an explosion is higher than ten people dying slowly of cancer.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1014413" lvl="1" indent="-457200">
              <a:buFont typeface="Arial" panose="020B0604020202020204" pitchFamily="34" charset="0"/>
              <a:buChar char="•"/>
            </a:pPr>
            <a:endParaRPr lang="en-GB" sz="3500" dirty="0"/>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Introduction</a:t>
            </a:r>
          </a:p>
        </p:txBody>
      </p:sp>
    </p:spTree>
    <p:extLst>
      <p:ext uri="{BB962C8B-B14F-4D97-AF65-F5344CB8AC3E}">
        <p14:creationId xmlns:p14="http://schemas.microsoft.com/office/powerpoint/2010/main" val="2243817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p:txBody>
          <a:bodyPr>
            <a:normAutofit/>
          </a:bodyPr>
          <a:lstStyle/>
          <a:p>
            <a:pPr marL="457200" indent="-457200">
              <a:buFont typeface="Arial" panose="020B0604020202020204" pitchFamily="34" charset="0"/>
              <a:buChar char="•"/>
            </a:pPr>
            <a:r>
              <a:rPr lang="en-GB" sz="2800" dirty="0"/>
              <a:t>Health: How are we doing?</a:t>
            </a:r>
          </a:p>
          <a:p>
            <a:pPr marL="1014413" lvl="1" indent="-457200">
              <a:buFont typeface="Arial" panose="020B0604020202020204" pitchFamily="34" charset="0"/>
              <a:buChar char="•"/>
            </a:pPr>
            <a:r>
              <a:rPr lang="en-GB" sz="2800" dirty="0"/>
              <a:t>The ‘health’ of ‘health &amp; safety’ is almost superfluous for many industries</a:t>
            </a:r>
          </a:p>
          <a:p>
            <a:pPr marL="1014413" lvl="1" indent="-457200">
              <a:buFont typeface="Arial" panose="020B0604020202020204" pitchFamily="34" charset="0"/>
              <a:buChar char="•"/>
            </a:pPr>
            <a:r>
              <a:rPr lang="en-GB" sz="2800" dirty="0"/>
              <a:t>Health: a paired assumption- health &amp; safety, health &amp; wellbeing</a:t>
            </a:r>
          </a:p>
          <a:p>
            <a:pPr marL="1014413" lvl="1" indent="-457200">
              <a:buFont typeface="Arial" panose="020B0604020202020204" pitchFamily="34" charset="0"/>
              <a:buChar char="•"/>
            </a:pPr>
            <a:r>
              <a:rPr lang="en-GB" sz="2800" dirty="0"/>
              <a:t>Further still, because health has not been regulators priority, nor Business, health risk becomes an HR process.</a:t>
            </a:r>
          </a:p>
          <a:p>
            <a:pPr marL="1014413" lvl="1" indent="-457200">
              <a:buFont typeface="Arial" panose="020B0604020202020204" pitchFamily="34" charset="0"/>
              <a:buChar char="•"/>
            </a:pPr>
            <a:endParaRPr lang="en-GB" sz="3500" dirty="0"/>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Hidden in Plain Sight</a:t>
            </a:r>
          </a:p>
        </p:txBody>
      </p:sp>
    </p:spTree>
    <p:extLst>
      <p:ext uri="{BB962C8B-B14F-4D97-AF65-F5344CB8AC3E}">
        <p14:creationId xmlns:p14="http://schemas.microsoft.com/office/powerpoint/2010/main" val="3729303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a:xfrm>
            <a:off x="609600" y="1246909"/>
            <a:ext cx="10972800" cy="4879257"/>
          </a:xfrm>
        </p:spPr>
        <p:txBody>
          <a:bodyPr>
            <a:normAutofit/>
          </a:bodyPr>
          <a:lstStyle/>
          <a:p>
            <a:pPr marL="457200" indent="-457200">
              <a:buFont typeface="Arial" panose="020B0604020202020204" pitchFamily="34" charset="0"/>
              <a:buChar char="•"/>
            </a:pPr>
            <a:r>
              <a:rPr lang="en-GB" sz="2800" dirty="0"/>
              <a:t>But, these risks can only increase…</a:t>
            </a:r>
          </a:p>
          <a:p>
            <a:pPr marL="285750" indent="-28575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DNO’s are heading towards a perfect storm in relation to health risk. The industry is experiencing a labour shortage and experience gap.</a:t>
            </a:r>
          </a:p>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The demands on the mental and physical health is reaching saturation point. </a:t>
            </a:r>
          </a:p>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The cost is a diminishing human resource, which is itself critical to the management of all other risks.</a:t>
            </a:r>
          </a:p>
          <a:p>
            <a:pPr marL="900113" lvl="1" indent="-342900">
              <a:lnSpc>
                <a:spcPct val="107000"/>
              </a:lnSpc>
              <a:spcAft>
                <a:spcPts val="800"/>
              </a:spcAft>
              <a:buFont typeface="Arial" panose="020B0604020202020204" pitchFamily="34" charset="0"/>
              <a:buChar char="•"/>
            </a:pP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Take fatigue, the pressure to keep the lights on leads companies struggling to meet the 16hr maximum working limit, let alone 12hr working </a:t>
            </a:r>
          </a:p>
          <a:p>
            <a:pPr>
              <a:lnSpc>
                <a:spcPct val="107000"/>
              </a:lnSpc>
              <a:spcAft>
                <a:spcPts val="800"/>
              </a:spcAft>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014413" lvl="1" indent="-457200">
              <a:buFont typeface="Arial" panose="020B0604020202020204" pitchFamily="34" charset="0"/>
              <a:buChar char="•"/>
            </a:pPr>
            <a:endParaRPr lang="en-GB" sz="3500" dirty="0"/>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Hidden in Plain Sight</a:t>
            </a:r>
          </a:p>
        </p:txBody>
      </p:sp>
    </p:spTree>
    <p:extLst>
      <p:ext uri="{BB962C8B-B14F-4D97-AF65-F5344CB8AC3E}">
        <p14:creationId xmlns:p14="http://schemas.microsoft.com/office/powerpoint/2010/main" val="81371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p:txBody>
          <a:bodyPr>
            <a:normAutofit/>
          </a:bodyPr>
          <a:lstStyle/>
          <a:p>
            <a:pPr marL="285750" indent="-28575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Nobody goes to work with the intention of making themselves or others ill. It just happens as a result of neglect and de-prioritisation. </a:t>
            </a:r>
          </a:p>
          <a:p>
            <a:pPr marL="842963" lvl="1" indent="-285750">
              <a:lnSpc>
                <a:spcPct val="107000"/>
              </a:lnSpc>
              <a:spcAft>
                <a:spcPts val="800"/>
              </a:spcAft>
              <a:buFont typeface="Arial" panose="020B0604020202020204" pitchFamily="34" charset="0"/>
              <a:buChar char="•"/>
            </a:pPr>
            <a:r>
              <a:rPr lang="en-GB" sz="2400" kern="100" dirty="0">
                <a:cs typeface="Times New Roman" panose="02020603050405020304" pitchFamily="18" charset="0"/>
              </a:rPr>
              <a:t>Take HAVS, </a:t>
            </a:r>
            <a:r>
              <a:rPr lang="en-GB" sz="2400" kern="100" dirty="0">
                <a:ea typeface="Calibri" panose="020F0502020204030204" pitchFamily="34" charset="0"/>
                <a:cs typeface="Times New Roman" panose="02020603050405020304" pitchFamily="18" charset="0"/>
              </a:rPr>
              <a:t>decades of exposure, a slow accident to harming the workforce </a:t>
            </a:r>
          </a:p>
          <a:p>
            <a:pPr marL="842963" lvl="1" indent="-285750">
              <a:lnSpc>
                <a:spcPct val="107000"/>
              </a:lnSpc>
              <a:spcAft>
                <a:spcPts val="800"/>
              </a:spcAft>
              <a:buFont typeface="Arial" panose="020B0604020202020204" pitchFamily="34" charset="0"/>
              <a:buChar char="•"/>
            </a:pPr>
            <a:r>
              <a:rPr lang="en-GB" sz="2400" kern="100" dirty="0">
                <a:ea typeface="Calibri" panose="020F0502020204030204" pitchFamily="34" charset="0"/>
                <a:cs typeface="Times New Roman" panose="02020603050405020304" pitchFamily="18" charset="0"/>
              </a:rPr>
              <a:t>Has not been Regulator’s priority (until now)</a:t>
            </a:r>
          </a:p>
          <a:p>
            <a:pPr marL="842963" lvl="1" indent="-285750">
              <a:lnSpc>
                <a:spcPct val="107000"/>
              </a:lnSpc>
              <a:spcAft>
                <a:spcPts val="800"/>
              </a:spcAft>
              <a:buFont typeface="Arial" panose="020B0604020202020204" pitchFamily="34" charset="0"/>
              <a:buChar char="•"/>
            </a:pPr>
            <a:r>
              <a:rPr lang="en-GB" sz="2400" kern="100" dirty="0">
                <a:solidFill>
                  <a:schemeClr val="tx1"/>
                </a:solidFill>
                <a:cs typeface="Times New Roman" panose="02020603050405020304" pitchFamily="18" charset="0"/>
              </a:rPr>
              <a:t>Businesses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process cases through employment law and HR referral to OH</a:t>
            </a:r>
          </a:p>
          <a:p>
            <a:pPr marL="842963" lvl="1" indent="-285750">
              <a:lnSpc>
                <a:spcPct val="107000"/>
              </a:lnSpc>
              <a:spcAft>
                <a:spcPts val="800"/>
              </a:spcAft>
              <a:buFont typeface="Arial" panose="020B0604020202020204" pitchFamily="34" charset="0"/>
              <a:buChar char="•"/>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An accident can trigger the regulatory risk, get the Boards attention. </a:t>
            </a:r>
            <a:r>
              <a:rPr lang="en-GB" sz="2400" kern="100" dirty="0">
                <a:ea typeface="Calibri" panose="020F0502020204030204" pitchFamily="34" charset="0"/>
                <a:cs typeface="Times New Roman" panose="02020603050405020304" pitchFamily="18" charset="0"/>
              </a:rPr>
              <a:t>Ill health? Not so much</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GB" sz="2400" kern="100" dirty="0">
              <a:solidFill>
                <a:schemeClr val="tx1"/>
              </a:solidFill>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014413" lvl="1" indent="-457200">
              <a:buFont typeface="Arial" panose="020B0604020202020204" pitchFamily="34" charset="0"/>
              <a:buChar char="•"/>
            </a:pPr>
            <a:endParaRPr lang="en-GB" sz="3500" dirty="0"/>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The People Risk</a:t>
            </a:r>
          </a:p>
        </p:txBody>
      </p:sp>
    </p:spTree>
    <p:extLst>
      <p:ext uri="{BB962C8B-B14F-4D97-AF65-F5344CB8AC3E}">
        <p14:creationId xmlns:p14="http://schemas.microsoft.com/office/powerpoint/2010/main" val="1183708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sz="half" idx="1"/>
          </p:nvPr>
        </p:nvSpPr>
        <p:spPr>
          <a:xfrm>
            <a:off x="609600" y="1600203"/>
            <a:ext cx="5384800" cy="4525963"/>
          </a:xfrm>
        </p:spPr>
        <p:txBody>
          <a:bodyPr>
            <a:normAutofit/>
          </a:bodyPr>
          <a:lstStyle/>
          <a:p>
            <a:pPr marL="285750" indent="-285750">
              <a:spcAft>
                <a:spcPts val="800"/>
              </a:spcAft>
              <a:buFont typeface="Arial" panose="020B0604020202020204" pitchFamily="34" charset="0"/>
              <a:buChar char="•"/>
            </a:pPr>
            <a:r>
              <a:rPr lang="en-GB" kern="100"/>
              <a:t>How many organisations, Utilities or others, put the health of their workforce above their financial health and include as a specific corporate risk?</a:t>
            </a:r>
          </a:p>
          <a:p>
            <a:pPr marL="457200" indent="-457200">
              <a:buFont typeface="Arial" panose="020B0604020202020204" pitchFamily="34" charset="0"/>
              <a:buChar char="•"/>
            </a:pPr>
            <a:r>
              <a:rPr lang="en-GB" kern="100"/>
              <a:t>Attributable deaths from health exposures at work each year averages around 13,000 and rising, not including those made unwell. </a:t>
            </a:r>
          </a:p>
          <a:p>
            <a:pPr marL="457200" indent="-457200">
              <a:buFont typeface="Arial" panose="020B0604020202020204" pitchFamily="34" charset="0"/>
              <a:buChar char="•"/>
            </a:pPr>
            <a:r>
              <a:rPr lang="en-GB" kern="100"/>
              <a:t>145 deaths as a result of workplace accidents per year.</a:t>
            </a:r>
          </a:p>
        </p:txBody>
      </p:sp>
      <p:pic>
        <p:nvPicPr>
          <p:cNvPr id="4" name="Picture 3" descr="A blue background with white people walking&#10;&#10;Description automatically generated">
            <a:extLst>
              <a:ext uri="{FF2B5EF4-FFF2-40B4-BE49-F238E27FC236}">
                <a16:creationId xmlns:a16="http://schemas.microsoft.com/office/drawing/2014/main" id="{11F26FFB-E56F-EC18-5718-8A5C40312B7B}"/>
              </a:ext>
            </a:extLst>
          </p:cNvPr>
          <p:cNvPicPr>
            <a:picLocks noChangeAspect="1"/>
          </p:cNvPicPr>
          <p:nvPr/>
        </p:nvPicPr>
        <p:blipFill>
          <a:blip r:embed="rId3"/>
          <a:stretch>
            <a:fillRect/>
          </a:stretch>
        </p:blipFill>
        <p:spPr>
          <a:xfrm>
            <a:off x="6627018" y="1600203"/>
            <a:ext cx="4525963" cy="4525963"/>
          </a:xfrm>
          <a:prstGeom prst="rect">
            <a:avLst/>
          </a:prstGeom>
          <a:noFill/>
        </p:spPr>
      </p:pic>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a:xfrm>
            <a:off x="560406" y="-1"/>
            <a:ext cx="8800799" cy="1124743"/>
          </a:xfrm>
        </p:spPr>
        <p:txBody>
          <a:bodyPr anchor="ctr">
            <a:normAutofit/>
          </a:bodyPr>
          <a:lstStyle/>
          <a:p>
            <a:r>
              <a:rPr lang="en-GB" dirty="0"/>
              <a:t>The People Risk</a:t>
            </a:r>
          </a:p>
        </p:txBody>
      </p:sp>
    </p:spTree>
    <p:extLst>
      <p:ext uri="{BB962C8B-B14F-4D97-AF65-F5344CB8AC3E}">
        <p14:creationId xmlns:p14="http://schemas.microsoft.com/office/powerpoint/2010/main" val="661435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p:txBody>
          <a:bodyPr>
            <a:normAutofit/>
          </a:bodyPr>
          <a:lstStyle/>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Fact: When people can’t work, they turn to the State for social security and the national health for care. </a:t>
            </a:r>
          </a:p>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This increases burden on the health service, delays mean longer absences from work</a:t>
            </a:r>
          </a:p>
          <a:p>
            <a:pPr>
              <a:lnSpc>
                <a:spcPct val="107000"/>
              </a:lnSpc>
              <a:spcAft>
                <a:spcPts val="800"/>
              </a:spcAft>
            </a:pPr>
            <a:r>
              <a:rPr lang="en-GB" sz="2600" kern="100" dirty="0">
                <a:solidFill>
                  <a:schemeClr val="tx1"/>
                </a:solidFill>
                <a:cs typeface="Times New Roman" panose="02020603050405020304" pitchFamily="18" charset="0"/>
              </a:rPr>
              <a:t>	The cost of work-induced COPD alone to the country in healthcare and 	benefits equates to around a percentage additional cost on national 	insurance. </a:t>
            </a:r>
          </a:p>
          <a:p>
            <a:pPr>
              <a:lnSpc>
                <a:spcPct val="107000"/>
              </a:lnSpc>
              <a:spcAft>
                <a:spcPts val="800"/>
              </a:spcAft>
            </a:pPr>
            <a:r>
              <a:rPr lang="en-GB" sz="2600" kern="100" dirty="0">
                <a:solidFill>
                  <a:schemeClr val="tx1"/>
                </a:solidFill>
                <a:cs typeface="Times New Roman" panose="02020603050405020304" pitchFamily="18" charset="0"/>
              </a:rPr>
              <a:t>	</a:t>
            </a:r>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The People Risk</a:t>
            </a:r>
          </a:p>
        </p:txBody>
      </p:sp>
    </p:spTree>
    <p:extLst>
      <p:ext uri="{BB962C8B-B14F-4D97-AF65-F5344CB8AC3E}">
        <p14:creationId xmlns:p14="http://schemas.microsoft.com/office/powerpoint/2010/main" val="2009318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0A817F2-317D-4530-1A9E-67F47297B77F}"/>
              </a:ext>
            </a:extLst>
          </p:cNvPr>
          <p:cNvGraphicFramePr>
            <a:graphicFrameLocks noGrp="1"/>
          </p:cNvGraphicFramePr>
          <p:nvPr>
            <p:ph idx="1"/>
          </p:nvPr>
        </p:nvGraphicFramePr>
        <p:xfrm>
          <a:off x="4767263" y="1427018"/>
          <a:ext cx="7022955" cy="4699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DA43D02-763F-463A-F49A-3FC15F7AEA29}"/>
              </a:ext>
            </a:extLst>
          </p:cNvPr>
          <p:cNvSpPr>
            <a:spLocks noGrp="1"/>
          </p:cNvSpPr>
          <p:nvPr>
            <p:ph type="title"/>
          </p:nvPr>
        </p:nvSpPr>
        <p:spPr/>
        <p:txBody>
          <a:bodyPr/>
          <a:lstStyle/>
          <a:p>
            <a:r>
              <a:rPr lang="en-GB" dirty="0"/>
              <a:t>The People Risk</a:t>
            </a:r>
          </a:p>
        </p:txBody>
      </p:sp>
      <p:sp>
        <p:nvSpPr>
          <p:cNvPr id="6" name="TextBox 5">
            <a:extLst>
              <a:ext uri="{FF2B5EF4-FFF2-40B4-BE49-F238E27FC236}">
                <a16:creationId xmlns:a16="http://schemas.microsoft.com/office/drawing/2014/main" id="{ED5DAC36-C650-2CC2-529E-D0E009F51478}"/>
              </a:ext>
            </a:extLst>
          </p:cNvPr>
          <p:cNvSpPr txBox="1"/>
          <p:nvPr/>
        </p:nvSpPr>
        <p:spPr>
          <a:xfrm>
            <a:off x="723901" y="1776845"/>
            <a:ext cx="4043362" cy="3733971"/>
          </a:xfrm>
          <a:prstGeom prst="rect">
            <a:avLst/>
          </a:prstGeom>
          <a:noFill/>
        </p:spPr>
        <p:txBody>
          <a:bodyPr wrap="square">
            <a:spAutoFit/>
          </a:bodyPr>
          <a:lstStyle/>
          <a:p>
            <a:pPr>
              <a:lnSpc>
                <a:spcPct val="107000"/>
              </a:lnSpc>
              <a:spcAft>
                <a:spcPts val="800"/>
              </a:spcAft>
            </a:pPr>
            <a:r>
              <a:rPr lang="en-GB" sz="2400" dirty="0">
                <a:ea typeface="Calibri" panose="020F0502020204030204" pitchFamily="34" charset="0"/>
                <a:cs typeface="Times New Roman" panose="02020603050405020304" pitchFamily="18" charset="0"/>
              </a:rPr>
              <a:t>Mental health is a significant cause of absence and unhappiness at work.  Yet the causes are nothing new.</a:t>
            </a:r>
          </a:p>
          <a:p>
            <a:pPr>
              <a:lnSpc>
                <a:spcPct val="107000"/>
              </a:lnSpc>
              <a:spcAft>
                <a:spcPts val="800"/>
              </a:spcAft>
            </a:pPr>
            <a:r>
              <a:rPr lang="en-GB" sz="2400" dirty="0">
                <a:ea typeface="Calibri" panose="020F0502020204030204" pitchFamily="34" charset="0"/>
                <a:cs typeface="Times New Roman" panose="02020603050405020304" pitchFamily="18" charset="0"/>
              </a:rPr>
              <a:t>Pressures from the big ticket items such as limited resource, complex/ monotonous work, conflict,  play a more overt role now</a:t>
            </a:r>
          </a:p>
        </p:txBody>
      </p:sp>
    </p:spTree>
    <p:extLst>
      <p:ext uri="{BB962C8B-B14F-4D97-AF65-F5344CB8AC3E}">
        <p14:creationId xmlns:p14="http://schemas.microsoft.com/office/powerpoint/2010/main" val="3040150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A4769804-F3B3-F2F3-9458-AC1A7F8C8EE1}"/>
              </a:ext>
            </a:extLst>
          </p:cNvPr>
          <p:cNvPicPr>
            <a:picLocks noChangeAspect="1"/>
          </p:cNvPicPr>
          <p:nvPr/>
        </p:nvPicPr>
        <p:blipFill>
          <a:blip r:embed="rId3"/>
          <a:stretch>
            <a:fillRect/>
          </a:stretch>
        </p:blipFill>
        <p:spPr>
          <a:xfrm>
            <a:off x="1872417" y="0"/>
            <a:ext cx="2793888" cy="3907536"/>
          </a:xfrm>
          <a:prstGeom prst="rect">
            <a:avLst/>
          </a:prstGeom>
        </p:spPr>
      </p:pic>
      <p:sp>
        <p:nvSpPr>
          <p:cNvPr id="2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2120" y="2395728"/>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SOM logo banner for Powerpoint-01.png">
            <a:extLst>
              <a:ext uri="{FF2B5EF4-FFF2-40B4-BE49-F238E27FC236}">
                <a16:creationId xmlns:a16="http://schemas.microsoft.com/office/drawing/2014/main" id="{E2266A92-5836-2B65-862B-49FF009D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030" y="5022929"/>
            <a:ext cx="2996946" cy="352141"/>
          </a:xfrm>
          <a:prstGeom prst="rect">
            <a:avLst/>
          </a:prstGeom>
        </p:spPr>
      </p:pic>
      <p:sp>
        <p:nvSpPr>
          <p:cNvPr id="3" name="Content Placeholder 2">
            <a:extLst>
              <a:ext uri="{FF2B5EF4-FFF2-40B4-BE49-F238E27FC236}">
                <a16:creationId xmlns:a16="http://schemas.microsoft.com/office/drawing/2014/main" id="{ECB8E4CA-5971-12E7-F1B3-5583698679B3}"/>
              </a:ext>
            </a:extLst>
          </p:cNvPr>
          <p:cNvSpPr>
            <a:spLocks noGrp="1"/>
          </p:cNvSpPr>
          <p:nvPr>
            <p:ph idx="1"/>
          </p:nvPr>
        </p:nvSpPr>
        <p:spPr>
          <a:xfrm>
            <a:off x="5122120" y="2706624"/>
            <a:ext cx="5066720" cy="3483864"/>
          </a:xfrm>
        </p:spPr>
        <p:txBody>
          <a:bodyPr>
            <a:normAutofit/>
          </a:bodyPr>
          <a:lstStyle/>
          <a:p>
            <a:pPr marL="257175" indent="-257175">
              <a:spcAft>
                <a:spcPts val="450"/>
              </a:spcAft>
              <a:buFont typeface="Symbol" panose="05050102010706020507" pitchFamily="18" charset="2"/>
              <a:buChar char=""/>
            </a:pPr>
            <a:r>
              <a:rPr lang="en-GB" sz="1500">
                <a:latin typeface="Arial" panose="020B0604020202020204" pitchFamily="34" charset="0"/>
                <a:ea typeface="Calibri" panose="020F0502020204030204" pitchFamily="34" charset="0"/>
                <a:cs typeface="Arial" panose="020B0604020202020204" pitchFamily="34" charset="0"/>
              </a:rPr>
              <a:t>Adopt a systematic approach to managing wellbeing in the workplace, based on ill health prevention and managing the main risks to workers’ health</a:t>
            </a:r>
          </a:p>
          <a:p>
            <a:pPr marL="257175" indent="-257175">
              <a:spcAft>
                <a:spcPts val="450"/>
              </a:spcAft>
              <a:buFont typeface="Symbol" panose="05050102010706020507" pitchFamily="18" charset="2"/>
              <a:buChar char=""/>
            </a:pPr>
            <a:r>
              <a:rPr lang="en-GB" sz="1500">
                <a:latin typeface="Arial" panose="020B0604020202020204" pitchFamily="34" charset="0"/>
                <a:ea typeface="Calibri" panose="020F0502020204030204" pitchFamily="34" charset="0"/>
                <a:cs typeface="Arial" panose="020B0604020202020204" pitchFamily="34" charset="0"/>
              </a:rPr>
              <a:t>Develop effective working relationships, with mutual trust and credibility at its core</a:t>
            </a:r>
          </a:p>
          <a:p>
            <a:pPr marL="257175" indent="-257175">
              <a:spcAft>
                <a:spcPts val="450"/>
              </a:spcAft>
              <a:buFont typeface="Symbol" panose="05050102010706020507" pitchFamily="18" charset="2"/>
              <a:buChar char=""/>
            </a:pPr>
            <a:r>
              <a:rPr lang="en-GB" sz="1500">
                <a:latin typeface="Arial" panose="020B0604020202020204" pitchFamily="34" charset="0"/>
                <a:ea typeface="Calibri" panose="020F0502020204030204" pitchFamily="34" charset="0"/>
                <a:cs typeface="Arial" panose="020B0604020202020204" pitchFamily="34" charset="0"/>
              </a:rPr>
              <a:t>Recognise the boundaries of competence in relation to mental health and wellbeing, and work to increase the resource available to manage workforce mental health and wellbeing..</a:t>
            </a:r>
          </a:p>
          <a:p>
            <a:pPr marL="257175" indent="-257175">
              <a:spcAft>
                <a:spcPts val="450"/>
              </a:spcAft>
              <a:buFont typeface="Symbol" panose="05050102010706020507" pitchFamily="18" charset="2"/>
              <a:buChar char=""/>
            </a:pPr>
            <a:r>
              <a:rPr lang="en-GB" sz="1500">
                <a:latin typeface="Arial" panose="020B0604020202020204" pitchFamily="34" charset="0"/>
                <a:ea typeface="Calibri" panose="020F0502020204030204" pitchFamily="34" charset="0"/>
                <a:cs typeface="Arial" panose="020B0604020202020204" pitchFamily="34" charset="0"/>
              </a:rPr>
              <a:t>Increase influence within work, to advocate and encourage input into mental health and wellbeing strategy and initiatives across the primary, secondary, and tertiary level </a:t>
            </a:r>
          </a:p>
          <a:p>
            <a:pPr>
              <a:spcAft>
                <a:spcPts val="450"/>
              </a:spcAft>
            </a:pPr>
            <a:endParaRPr lang="en-GB" sz="1500" dirty="0"/>
          </a:p>
        </p:txBody>
      </p:sp>
    </p:spTree>
    <p:extLst>
      <p:ext uri="{BB962C8B-B14F-4D97-AF65-F5344CB8AC3E}">
        <p14:creationId xmlns:p14="http://schemas.microsoft.com/office/powerpoint/2010/main" val="1536220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p:txBody>
          <a:bodyPr>
            <a:normAutofit/>
          </a:bodyPr>
          <a:lstStyle/>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Fact: HSE enforcement on health risks likely to remain low, even with increased focus on failure to manage it, lack of resource!</a:t>
            </a:r>
          </a:p>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2</a:t>
            </a:r>
            <a:r>
              <a:rPr lang="en-GB" sz="2600" kern="100" baseline="30000" dirty="0">
                <a:solidFill>
                  <a:schemeClr val="tx1"/>
                </a:solidFill>
                <a:cs typeface="Times New Roman" panose="02020603050405020304" pitchFamily="18" charset="0"/>
              </a:rPr>
              <a:t>nd</a:t>
            </a:r>
            <a:r>
              <a:rPr lang="en-GB" sz="2600" kern="100" dirty="0">
                <a:solidFill>
                  <a:schemeClr val="tx1"/>
                </a:solidFill>
                <a:cs typeface="Times New Roman" panose="02020603050405020304" pitchFamily="18" charset="0"/>
              </a:rPr>
              <a:t> fact: private claims/ lawsuits are on the rise, asbestos claims well known, however NIHL, HAVS are not going away either.</a:t>
            </a:r>
            <a:r>
              <a:rPr lang="en-GB" sz="2400" kern="100" dirty="0">
                <a:cs typeface="Times New Roman" panose="02020603050405020304" pitchFamily="18" charset="0"/>
              </a:rPr>
              <a:t>  </a:t>
            </a:r>
            <a:r>
              <a:rPr lang="en-GB" sz="2400" kern="100" dirty="0">
                <a:solidFill>
                  <a:schemeClr val="tx1"/>
                </a:solidFill>
                <a:cs typeface="Times New Roman" panose="02020603050405020304" pitchFamily="18" charset="0"/>
              </a:rPr>
              <a:t>Reputational damage? </a:t>
            </a:r>
            <a:endParaRPr lang="en-GB" sz="2400" kern="100" dirty="0">
              <a:cs typeface="Times New Roman" panose="02020603050405020304" pitchFamily="18" charset="0"/>
            </a:endParaRPr>
          </a:p>
          <a:p>
            <a:pPr marL="1014413" lvl="1" indent="-457200">
              <a:lnSpc>
                <a:spcPct val="107000"/>
              </a:lnSpc>
              <a:spcAft>
                <a:spcPts val="800"/>
              </a:spcAft>
              <a:buFont typeface="Arial" panose="020B0604020202020204" pitchFamily="34" charset="0"/>
              <a:buChar char="•"/>
            </a:pPr>
            <a:r>
              <a:rPr lang="en-GB" sz="2600" kern="100" dirty="0">
                <a:cs typeface="Times New Roman" panose="02020603050405020304" pitchFamily="18" charset="0"/>
              </a:rPr>
              <a:t>NIHL/ HAVS range from £30-70K upwards</a:t>
            </a:r>
          </a:p>
          <a:p>
            <a:pPr marL="1014413" lvl="1" indent="-457200">
              <a:lnSpc>
                <a:spcPct val="107000"/>
              </a:lnSpc>
              <a:spcAft>
                <a:spcPts val="800"/>
              </a:spcAft>
              <a:buFont typeface="Arial" panose="020B0604020202020204" pitchFamily="34" charset="0"/>
              <a:buChar char="•"/>
            </a:pPr>
            <a:r>
              <a:rPr lang="en-GB" sz="2600" kern="100" dirty="0">
                <a:cs typeface="Times New Roman" panose="02020603050405020304" pitchFamily="18" charset="0"/>
              </a:rPr>
              <a:t>MSD claims range from £40-160K as standard.</a:t>
            </a:r>
          </a:p>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Demonstration of compliance is no longer deemed sufficient to demonstrate provision of best practice provision.	</a:t>
            </a:r>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The Cost</a:t>
            </a:r>
          </a:p>
        </p:txBody>
      </p:sp>
    </p:spTree>
    <p:extLst>
      <p:ext uri="{BB962C8B-B14F-4D97-AF65-F5344CB8AC3E}">
        <p14:creationId xmlns:p14="http://schemas.microsoft.com/office/powerpoint/2010/main" val="111065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81E7-1A3A-A6C8-97EA-3F9F7A78BFC2}"/>
              </a:ext>
            </a:extLst>
          </p:cNvPr>
          <p:cNvSpPr>
            <a:spLocks noGrp="1"/>
          </p:cNvSpPr>
          <p:nvPr>
            <p:ph idx="1"/>
          </p:nvPr>
        </p:nvSpPr>
        <p:spPr/>
        <p:txBody>
          <a:bodyPr>
            <a:normAutofit/>
          </a:bodyPr>
          <a:lstStyle/>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Health risks to be made a Corporate priority</a:t>
            </a:r>
          </a:p>
          <a:p>
            <a:pPr marL="457200" indent="-457200">
              <a:lnSpc>
                <a:spcPct val="107000"/>
              </a:lnSpc>
              <a:spcAft>
                <a:spcPts val="800"/>
              </a:spcAft>
              <a:buFont typeface="Arial" panose="020B0604020202020204" pitchFamily="34" charset="0"/>
              <a:buChar char="•"/>
            </a:pPr>
            <a:r>
              <a:rPr lang="en-GB" sz="2600" kern="100" dirty="0">
                <a:solidFill>
                  <a:schemeClr val="tx1"/>
                </a:solidFill>
                <a:cs typeface="Times New Roman" panose="02020603050405020304" pitchFamily="18" charset="0"/>
              </a:rPr>
              <a:t>Health risks must be identified and managed as a specific and separate risk from safety</a:t>
            </a:r>
          </a:p>
          <a:p>
            <a:pPr marL="457200" indent="-457200">
              <a:lnSpc>
                <a:spcPct val="107000"/>
              </a:lnSpc>
              <a:spcAft>
                <a:spcPts val="800"/>
              </a:spcAft>
              <a:buFont typeface="Arial" panose="020B0604020202020204" pitchFamily="34" charset="0"/>
              <a:buChar char="•"/>
            </a:pPr>
            <a:r>
              <a:rPr lang="en-GB" sz="2800" kern="100" dirty="0">
                <a:solidFill>
                  <a:schemeClr val="tx1"/>
                </a:solidFill>
                <a:cs typeface="Times New Roman" panose="02020603050405020304" pitchFamily="18" charset="0"/>
              </a:rPr>
              <a:t>Accept the importance for preventing workplace ill health through design, improved IIT and commitment.</a:t>
            </a:r>
          </a:p>
          <a:p>
            <a:pPr marL="1014413" lvl="1" indent="-457200">
              <a:lnSpc>
                <a:spcPct val="107000"/>
              </a:lnSpc>
              <a:spcAft>
                <a:spcPts val="800"/>
              </a:spcAft>
              <a:buFont typeface="Arial" panose="020B0604020202020204" pitchFamily="34" charset="0"/>
              <a:buChar char="•"/>
            </a:pPr>
            <a:r>
              <a:rPr lang="en-GB" sz="2800" kern="100" dirty="0">
                <a:solidFill>
                  <a:schemeClr val="tx1"/>
                </a:solidFill>
                <a:cs typeface="Times New Roman" panose="02020603050405020304" pitchFamily="18" charset="0"/>
              </a:rPr>
              <a:t>An example to consider: </a:t>
            </a:r>
            <a:r>
              <a:rPr lang="en-GB" sz="2800" kern="100" dirty="0">
                <a:cs typeface="Times New Roman" panose="02020603050405020304" pitchFamily="18" charset="0"/>
              </a:rPr>
              <a:t>Cable handling</a:t>
            </a:r>
          </a:p>
          <a:p>
            <a:pPr marL="457200" indent="-457200">
              <a:lnSpc>
                <a:spcPct val="107000"/>
              </a:lnSpc>
              <a:spcAft>
                <a:spcPts val="800"/>
              </a:spcAft>
              <a:buFont typeface="Arial" panose="020B0604020202020204" pitchFamily="34" charset="0"/>
              <a:buChar char="•"/>
            </a:pPr>
            <a:r>
              <a:rPr lang="en-GB" sz="2800" kern="100" dirty="0">
                <a:solidFill>
                  <a:schemeClr val="tx1"/>
                </a:solidFill>
                <a:cs typeface="Times New Roman" panose="02020603050405020304" pitchFamily="18" charset="0"/>
              </a:rPr>
              <a:t>HR &amp; Individual cases…</a:t>
            </a:r>
          </a:p>
        </p:txBody>
      </p:sp>
      <p:sp>
        <p:nvSpPr>
          <p:cNvPr id="3" name="Title 2">
            <a:extLst>
              <a:ext uri="{FF2B5EF4-FFF2-40B4-BE49-F238E27FC236}">
                <a16:creationId xmlns:a16="http://schemas.microsoft.com/office/drawing/2014/main" id="{FE5569AB-2D03-498E-3858-C28908FB79B5}"/>
              </a:ext>
            </a:extLst>
          </p:cNvPr>
          <p:cNvSpPr>
            <a:spLocks noGrp="1"/>
          </p:cNvSpPr>
          <p:nvPr>
            <p:ph type="title"/>
          </p:nvPr>
        </p:nvSpPr>
        <p:spPr/>
        <p:txBody>
          <a:bodyPr/>
          <a:lstStyle/>
          <a:p>
            <a:r>
              <a:rPr lang="en-GB" dirty="0"/>
              <a:t>What next?</a:t>
            </a:r>
          </a:p>
        </p:txBody>
      </p:sp>
    </p:spTree>
    <p:extLst>
      <p:ext uri="{BB962C8B-B14F-4D97-AF65-F5344CB8AC3E}">
        <p14:creationId xmlns:p14="http://schemas.microsoft.com/office/powerpoint/2010/main" val="2132787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mask spraying water&#10;&#10;Description automatically generated">
            <a:extLst>
              <a:ext uri="{FF2B5EF4-FFF2-40B4-BE49-F238E27FC236}">
                <a16:creationId xmlns:a16="http://schemas.microsoft.com/office/drawing/2014/main" id="{81538D46-23A4-F696-51EF-79435EE63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89229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EB3161-4B94-E783-004D-295E958664C1}"/>
              </a:ext>
            </a:extLst>
          </p:cNvPr>
          <p:cNvSpPr>
            <a:spLocks noGrp="1"/>
          </p:cNvSpPr>
          <p:nvPr>
            <p:ph type="title"/>
          </p:nvPr>
        </p:nvSpPr>
        <p:spPr>
          <a:xfrm>
            <a:off x="1884759" y="3752850"/>
            <a:ext cx="2468166" cy="2452687"/>
          </a:xfrm>
        </p:spPr>
        <p:txBody>
          <a:bodyPr anchor="ctr">
            <a:normAutofit/>
          </a:bodyPr>
          <a:lstStyle/>
          <a:p>
            <a:r>
              <a:rPr lang="en-GB" sz="2900"/>
              <a:t>What can you do as an organisation?</a:t>
            </a:r>
          </a:p>
        </p:txBody>
      </p:sp>
      <p:pic>
        <p:nvPicPr>
          <p:cNvPr id="6" name="Picture 5" descr="Different coloured question marks">
            <a:extLst>
              <a:ext uri="{FF2B5EF4-FFF2-40B4-BE49-F238E27FC236}">
                <a16:creationId xmlns:a16="http://schemas.microsoft.com/office/drawing/2014/main" id="{3A9F4C5F-FFFD-EB89-F5C2-B53C4F350721}"/>
              </a:ext>
            </a:extLst>
          </p:cNvPr>
          <p:cNvPicPr>
            <a:picLocks noChangeAspect="1"/>
          </p:cNvPicPr>
          <p:nvPr/>
        </p:nvPicPr>
        <p:blipFill rotWithShape="1">
          <a:blip r:embed="rId2"/>
          <a:srcRect t="6334" b="21525"/>
          <a:stretch/>
        </p:blipFill>
        <p:spPr>
          <a:xfrm>
            <a:off x="1524020" y="1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A3FBA91-8D8D-0868-FA40-1DCF36A2AE9D}"/>
              </a:ext>
            </a:extLst>
          </p:cNvPr>
          <p:cNvSpPr>
            <a:spLocks noGrp="1"/>
          </p:cNvSpPr>
          <p:nvPr>
            <p:ph idx="1"/>
          </p:nvPr>
        </p:nvSpPr>
        <p:spPr>
          <a:xfrm>
            <a:off x="4691986" y="3752851"/>
            <a:ext cx="5614060" cy="2452687"/>
          </a:xfrm>
        </p:spPr>
        <p:txBody>
          <a:bodyPr anchor="ctr">
            <a:normAutofit/>
          </a:bodyPr>
          <a:lstStyle/>
          <a:p>
            <a:r>
              <a:rPr lang="en-GB" sz="1500"/>
              <a:t>1.	What are we looking to address?</a:t>
            </a:r>
          </a:p>
          <a:p>
            <a:r>
              <a:rPr lang="en-GB" sz="1500"/>
              <a:t>2.	What are the factors that contributed to this?</a:t>
            </a:r>
          </a:p>
          <a:p>
            <a:r>
              <a:rPr lang="en-GB" sz="1500"/>
              <a:t>3.	Can we address these underlying factors?</a:t>
            </a:r>
          </a:p>
          <a:p>
            <a:r>
              <a:rPr lang="en-GB" sz="1500"/>
              <a:t>4.	Can we better support our workers with what they do?</a:t>
            </a:r>
          </a:p>
          <a:p>
            <a:r>
              <a:rPr lang="en-GB" sz="1500"/>
              <a:t>5.	What is the evidence for the interventions being offered?</a:t>
            </a:r>
          </a:p>
          <a:p>
            <a:r>
              <a:rPr lang="en-GB" sz="1500"/>
              <a:t>6.	Who has the expertise to support us with this?</a:t>
            </a:r>
          </a:p>
          <a:p>
            <a:r>
              <a:rPr lang="en-GB" sz="1500"/>
              <a:t>7.	How do we know this has or will work?</a:t>
            </a:r>
            <a:endParaRPr lang="en-GB" sz="1500" dirty="0"/>
          </a:p>
        </p:txBody>
      </p:sp>
    </p:spTree>
    <p:extLst>
      <p:ext uri="{BB962C8B-B14F-4D97-AF65-F5344CB8AC3E}">
        <p14:creationId xmlns:p14="http://schemas.microsoft.com/office/powerpoint/2010/main" val="2865060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0C93-47B2-DA7D-AB63-9D4CC20DC404}"/>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21D27927-2B92-0BE4-C803-7BFC7B1D6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C8E499C1-9080-1809-78BB-0D3D647FBC49}"/>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A44191E4-8173-BEFA-F5F1-D6968A33C6D1}"/>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22DCA055-1512-BD90-EB27-1E353B16EC48}"/>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3ECC19B2-A314-53E1-9FF3-7330C958B477}"/>
              </a:ext>
            </a:extLst>
          </p:cNvPr>
          <p:cNvSpPr txBox="1"/>
          <p:nvPr/>
        </p:nvSpPr>
        <p:spPr>
          <a:xfrm>
            <a:off x="4385073" y="-6878125"/>
            <a:ext cx="3436143" cy="1823576"/>
          </a:xfrm>
          <a:prstGeom prst="rect">
            <a:avLst/>
          </a:prstGeom>
          <a:noFill/>
        </p:spPr>
        <p:txBody>
          <a:bodyPr wrap="square">
            <a:spAutoFit/>
          </a:bodyPr>
          <a:lstStyle/>
          <a:p>
            <a:pPr lvl="1">
              <a:buFont typeface="Wingdings" pitchFamily="2" charset="2"/>
              <a:buChar char="§"/>
            </a:pPr>
            <a:r>
              <a:rPr lang="en-GB" sz="750" dirty="0"/>
              <a:t>Prevention and management of work-related ill health, occupational diseases and injuries and the protection of health of people at work;  </a:t>
            </a:r>
          </a:p>
          <a:p>
            <a:pPr lvl="1">
              <a:buFont typeface="Wingdings" pitchFamily="2" charset="2"/>
              <a:buChar char="§"/>
            </a:pPr>
            <a:r>
              <a:rPr lang="en-GB" sz="750" dirty="0"/>
              <a:t>The relief of those in need due to ill-health, disease, injury or disability by supporting them to keep in work or assist them to get into work  </a:t>
            </a:r>
          </a:p>
          <a:p>
            <a:pPr lvl="1">
              <a:buFont typeface="Wingdings" pitchFamily="2" charset="2"/>
              <a:buChar char="§"/>
            </a:pPr>
            <a:r>
              <a:rPr lang="en-GB" sz="75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endParaRPr lang="en-GB" sz="750" dirty="0"/>
          </a:p>
          <a:p>
            <a:r>
              <a:rPr lang="en-GB" sz="75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5095F0DE-C84B-0B6F-A5BA-60060FB9537F}"/>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graphicFrame>
        <p:nvGraphicFramePr>
          <p:cNvPr id="18" name="TextBox 15">
            <a:extLst>
              <a:ext uri="{FF2B5EF4-FFF2-40B4-BE49-F238E27FC236}">
                <a16:creationId xmlns:a16="http://schemas.microsoft.com/office/drawing/2014/main" id="{03E08BA5-CB50-A23C-C07D-CF332884570D}"/>
              </a:ext>
            </a:extLst>
          </p:cNvPr>
          <p:cNvGraphicFramePr/>
          <p:nvPr/>
        </p:nvGraphicFramePr>
        <p:xfrm>
          <a:off x="2962695" y="235430"/>
          <a:ext cx="6512597" cy="2816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0074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M logo banner for Powerpoi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18462F12-3379-4FFD-A373-2D8756D85AC7}"/>
              </a:ext>
            </a:extLst>
          </p:cNvPr>
          <p:cNvSpPr txBox="1">
            <a:spLocks/>
          </p:cNvSpPr>
          <p:nvPr/>
        </p:nvSpPr>
        <p:spPr>
          <a:xfrm>
            <a:off x="3387736" y="1646802"/>
            <a:ext cx="5317268" cy="140415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3CA2E2F9-C328-4262-ABB5-2F0C45226DB1}"/>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AD5CF10B-EE39-4D6F-97AD-35F11C545E84}"/>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8" name="TextBox 7">
            <a:extLst>
              <a:ext uri="{FF2B5EF4-FFF2-40B4-BE49-F238E27FC236}">
                <a16:creationId xmlns:a16="http://schemas.microsoft.com/office/drawing/2014/main" id="{85580A7A-9AA0-4C89-A5A8-01376FA29E6F}"/>
              </a:ext>
            </a:extLst>
          </p:cNvPr>
          <p:cNvSpPr txBox="1"/>
          <p:nvPr/>
        </p:nvSpPr>
        <p:spPr>
          <a:xfrm>
            <a:off x="4385073" y="-6878125"/>
            <a:ext cx="3436143" cy="1823576"/>
          </a:xfrm>
          <a:prstGeom prst="rect">
            <a:avLst/>
          </a:prstGeom>
          <a:noFill/>
        </p:spPr>
        <p:txBody>
          <a:bodyPr wrap="square">
            <a:spAutoFit/>
          </a:bodyPr>
          <a:lstStyle/>
          <a:p>
            <a:pPr lvl="1">
              <a:buFont typeface="Wingdings" pitchFamily="2" charset="2"/>
              <a:buChar char="§"/>
            </a:pPr>
            <a:r>
              <a:rPr lang="en-GB" sz="750" dirty="0"/>
              <a:t>Prevention and management of work-related ill health, occupational diseases and injuries and the protection of health of people at work;  </a:t>
            </a:r>
          </a:p>
          <a:p>
            <a:pPr lvl="1">
              <a:buFont typeface="Wingdings" pitchFamily="2" charset="2"/>
              <a:buChar char="§"/>
            </a:pPr>
            <a:r>
              <a:rPr lang="en-GB" sz="750" dirty="0"/>
              <a:t>The relief of those in need due to ill-health, disease, injury or disability by supporting them to keep in work or assist them to get into work  </a:t>
            </a:r>
          </a:p>
          <a:p>
            <a:pPr lvl="1">
              <a:buFont typeface="Wingdings" pitchFamily="2" charset="2"/>
              <a:buChar char="§"/>
            </a:pPr>
            <a:r>
              <a:rPr lang="en-GB" sz="750" dirty="0"/>
              <a:t>Advancing education, including the promotion and stimulation of research in the field of occupational health and medicine and related environmental issues, in particular by the publication of such research and the provision of guidance and advice on occupational health and medicine and environmental health issues</a:t>
            </a:r>
          </a:p>
          <a:p>
            <a:endParaRPr lang="en-GB" sz="750" dirty="0"/>
          </a:p>
          <a:p>
            <a:r>
              <a:rPr lang="en-GB" sz="750" dirty="0"/>
              <a:t>Including by forming for the above purposes a group of medical, nursing and allied health professionals interested in the practice of occupational health/medicine.  </a:t>
            </a:r>
          </a:p>
        </p:txBody>
      </p:sp>
      <p:sp>
        <p:nvSpPr>
          <p:cNvPr id="15" name="Rectangle 14">
            <a:extLst>
              <a:ext uri="{FF2B5EF4-FFF2-40B4-BE49-F238E27FC236}">
                <a16:creationId xmlns:a16="http://schemas.microsoft.com/office/drawing/2014/main" id="{DA915FB6-B6EF-41FB-9D0F-36243668B972}"/>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85B5311A-344B-4ED7-A32E-E156EB6CC4A6}"/>
              </a:ext>
            </a:extLst>
          </p:cNvPr>
          <p:cNvSpPr txBox="1"/>
          <p:nvPr/>
        </p:nvSpPr>
        <p:spPr>
          <a:xfrm>
            <a:off x="2063553" y="162406"/>
            <a:ext cx="7429027" cy="2946961"/>
          </a:xfrm>
          <a:prstGeom prst="rect">
            <a:avLst/>
          </a:prstGeom>
          <a:noFill/>
        </p:spPr>
        <p:txBody>
          <a:bodyPr wrap="square">
            <a:spAutoFit/>
          </a:bodyPr>
          <a:lstStyle/>
          <a:p>
            <a:r>
              <a:rPr lang="en-GB" sz="2800" b="1" dirty="0">
                <a:latin typeface="Arial" panose="020B0604020202020204" pitchFamily="34" charset="0"/>
                <a:ea typeface="Aptos" panose="020B0004020202020204" pitchFamily="34" charset="0"/>
                <a:cs typeface="Arial" panose="020B0604020202020204" pitchFamily="34" charset="0"/>
              </a:rPr>
              <a:t>How do you find a good OH provider?</a:t>
            </a:r>
          </a:p>
          <a:p>
            <a:endParaRPr lang="en-GB" sz="1350" dirty="0">
              <a:latin typeface="Arial" panose="020B0604020202020204" pitchFamily="34" charset="0"/>
              <a:ea typeface="Aptos" panose="020B0004020202020204" pitchFamily="34" charset="0"/>
              <a:cs typeface="Arial" panose="020B0604020202020204" pitchFamily="34" charset="0"/>
            </a:endParaRPr>
          </a:p>
          <a:p>
            <a:endParaRPr lang="en-GB" sz="1350" dirty="0">
              <a:latin typeface="Arial" panose="020B0604020202020204" pitchFamily="34" charset="0"/>
              <a:ea typeface="Aptos" panose="020B0004020202020204" pitchFamily="34" charset="0"/>
              <a:cs typeface="Arial" panose="020B0604020202020204" pitchFamily="34" charset="0"/>
            </a:endParaRPr>
          </a:p>
          <a:p>
            <a:endParaRPr lang="en-GB" sz="1350" dirty="0">
              <a:latin typeface="Arial" panose="020B0604020202020204" pitchFamily="34" charset="0"/>
              <a:ea typeface="Aptos" panose="020B0004020202020204" pitchFamily="34" charset="0"/>
              <a:cs typeface="Arial" panose="020B0604020202020204" pitchFamily="34" charset="0"/>
            </a:endParaRPr>
          </a:p>
          <a:p>
            <a:endParaRPr lang="en-GB" sz="1350" dirty="0">
              <a:latin typeface="Arial" panose="020B0604020202020204" pitchFamily="34" charset="0"/>
              <a:ea typeface="Aptos" panose="020B0004020202020204" pitchFamily="34" charset="0"/>
              <a:cs typeface="Arial" panose="020B0604020202020204" pitchFamily="34" charset="0"/>
            </a:endParaRPr>
          </a:p>
          <a:p>
            <a:pPr marL="214313" indent="-214313">
              <a:buFont typeface="Arial" panose="020B0604020202020204" pitchFamily="34" charset="0"/>
              <a:buChar char="•"/>
            </a:pPr>
            <a:r>
              <a:rPr lang="en-GB" sz="1800" dirty="0">
                <a:latin typeface="Arial" panose="020B0604020202020204" pitchFamily="34" charset="0"/>
                <a:ea typeface="Aptos" panose="020B0004020202020204" pitchFamily="34" charset="0"/>
                <a:cs typeface="Arial" panose="020B0604020202020204" pitchFamily="34" charset="0"/>
              </a:rPr>
              <a:t>Find a provider on the SOM website</a:t>
            </a:r>
          </a:p>
          <a:p>
            <a:pPr marL="214313" indent="-214313">
              <a:buFont typeface="Arial" panose="020B0604020202020204" pitchFamily="34" charset="0"/>
              <a:buChar char="•"/>
            </a:pPr>
            <a:r>
              <a:rPr lang="en-GB" sz="1800" dirty="0">
                <a:latin typeface="Arial" panose="020B0604020202020204" pitchFamily="34" charset="0"/>
                <a:ea typeface="Aptos" panose="020B0004020202020204" pitchFamily="34" charset="0"/>
                <a:cs typeface="Arial" panose="020B0604020202020204" pitchFamily="34" charset="0"/>
              </a:rPr>
              <a:t>Look for accreditations</a:t>
            </a:r>
          </a:p>
          <a:p>
            <a:pPr marL="214313" indent="-214313">
              <a:buFont typeface="Arial" panose="020B0604020202020204" pitchFamily="34" charset="0"/>
              <a:buChar char="•"/>
            </a:pPr>
            <a:r>
              <a:rPr lang="en-GB" sz="1800" dirty="0">
                <a:latin typeface="Arial" panose="020B0604020202020204" pitchFamily="34" charset="0"/>
                <a:ea typeface="Aptos" panose="020B0004020202020204" pitchFamily="34" charset="0"/>
                <a:cs typeface="Arial" panose="020B0604020202020204" pitchFamily="34" charset="0"/>
              </a:rPr>
              <a:t>Use the SOM commissioning guide at: https://www.som.org.uk/sites/som.org.uk/files/Suggested_steps_commissioning_OH_service_0.pdf</a:t>
            </a:r>
          </a:p>
          <a:p>
            <a:endParaRPr lang="en-GB" sz="1350" dirty="0">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51704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6711-D1A3-C328-9BE0-50F5CDF49DB7}"/>
            </a:ext>
          </a:extLst>
        </p:cNvPr>
        <p:cNvGrpSpPr/>
        <p:nvPr/>
      </p:nvGrpSpPr>
      <p:grpSpPr>
        <a:xfrm>
          <a:off x="0" y="0"/>
          <a:ext cx="0" cy="0"/>
          <a:chOff x="0" y="0"/>
          <a:chExt cx="0" cy="0"/>
        </a:xfrm>
      </p:grpSpPr>
      <p:pic>
        <p:nvPicPr>
          <p:cNvPr id="7" name="Picture 6" descr="SOM logo banner for Powerpoint-01.png">
            <a:extLst>
              <a:ext uri="{FF2B5EF4-FFF2-40B4-BE49-F238E27FC236}">
                <a16:creationId xmlns:a16="http://schemas.microsoft.com/office/drawing/2014/main" id="{C845CCE5-A5E7-D02C-05A6-9ADF3701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730" y="5168623"/>
            <a:ext cx="6858000" cy="810252"/>
          </a:xfrm>
          <a:prstGeom prst="rect">
            <a:avLst/>
          </a:prstGeom>
        </p:spPr>
      </p:pic>
      <p:sp>
        <p:nvSpPr>
          <p:cNvPr id="9" name="Title 1">
            <a:extLst>
              <a:ext uri="{FF2B5EF4-FFF2-40B4-BE49-F238E27FC236}">
                <a16:creationId xmlns:a16="http://schemas.microsoft.com/office/drawing/2014/main" id="{2F3F9A54-76F6-C510-34CD-D6DC67DED9D2}"/>
              </a:ext>
            </a:extLst>
          </p:cNvPr>
          <p:cNvSpPr txBox="1">
            <a:spLocks/>
          </p:cNvSpPr>
          <p:nvPr/>
        </p:nvSpPr>
        <p:spPr>
          <a:xfrm>
            <a:off x="3387736" y="1646803"/>
            <a:ext cx="5317268" cy="600376"/>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800" dirty="0">
              <a:latin typeface="Calibri heading"/>
            </a:endParaRPr>
          </a:p>
        </p:txBody>
      </p:sp>
      <p:sp>
        <p:nvSpPr>
          <p:cNvPr id="13" name="Rectangle 12">
            <a:extLst>
              <a:ext uri="{FF2B5EF4-FFF2-40B4-BE49-F238E27FC236}">
                <a16:creationId xmlns:a16="http://schemas.microsoft.com/office/drawing/2014/main" id="{F4751DAD-0250-C51C-286E-5D1D51F3F24B}"/>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Title 1">
            <a:extLst>
              <a:ext uri="{FF2B5EF4-FFF2-40B4-BE49-F238E27FC236}">
                <a16:creationId xmlns:a16="http://schemas.microsoft.com/office/drawing/2014/main" id="{3AFB6B48-4158-8626-1549-7CD964E4E8E2}"/>
              </a:ext>
            </a:extLst>
          </p:cNvPr>
          <p:cNvSpPr txBox="1">
            <a:spLocks/>
          </p:cNvSpPr>
          <p:nvPr/>
        </p:nvSpPr>
        <p:spPr>
          <a:xfrm>
            <a:off x="3387736" y="2618911"/>
            <a:ext cx="5317268" cy="17821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00" b="1" dirty="0">
              <a:latin typeface="Calibri heading"/>
              <a:cs typeface="Arial" panose="020B0604020202020204" pitchFamily="34" charset="0"/>
            </a:endParaRPr>
          </a:p>
        </p:txBody>
      </p:sp>
      <p:sp>
        <p:nvSpPr>
          <p:cNvPr id="15" name="Rectangle 14">
            <a:extLst>
              <a:ext uri="{FF2B5EF4-FFF2-40B4-BE49-F238E27FC236}">
                <a16:creationId xmlns:a16="http://schemas.microsoft.com/office/drawing/2014/main" id="{34767ABE-3FCD-365B-6C4E-2F82ABFBD384}"/>
              </a:ext>
            </a:extLst>
          </p:cNvPr>
          <p:cNvSpPr/>
          <p:nvPr/>
        </p:nvSpPr>
        <p:spPr>
          <a:xfrm>
            <a:off x="2716709" y="857251"/>
            <a:ext cx="6642738" cy="484748"/>
          </a:xfrm>
          <a:prstGeom prst="rect">
            <a:avLst/>
          </a:prstGeom>
        </p:spPr>
        <p:txBody>
          <a:bodyPr wrap="square">
            <a:spAutoFit/>
          </a:bodyPr>
          <a:lstStyle/>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a:p>
            <a:pPr>
              <a:spcBef>
                <a:spcPts val="900"/>
              </a:spcBef>
            </a:pPr>
            <a:endParaRPr lang="en-GB" sz="9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TextBox 15">
            <a:extLst>
              <a:ext uri="{FF2B5EF4-FFF2-40B4-BE49-F238E27FC236}">
                <a16:creationId xmlns:a16="http://schemas.microsoft.com/office/drawing/2014/main" id="{C2586FEC-005E-DF56-4557-88755BE8F8DD}"/>
              </a:ext>
            </a:extLst>
          </p:cNvPr>
          <p:cNvSpPr txBox="1"/>
          <p:nvPr/>
        </p:nvSpPr>
        <p:spPr>
          <a:xfrm>
            <a:off x="2716710" y="1341999"/>
            <a:ext cx="6395795" cy="3045898"/>
          </a:xfrm>
          <a:prstGeom prst="rect">
            <a:avLst/>
          </a:prstGeom>
          <a:noFill/>
        </p:spPr>
        <p:txBody>
          <a:bodyPr wrap="square">
            <a:spAutoFit/>
          </a:bodyPr>
          <a:lstStyle/>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SOM is developing a </a:t>
            </a:r>
            <a:r>
              <a:rPr lang="en-GB" sz="1800" b="1" kern="100" dirty="0">
                <a:latin typeface="Arial" panose="020B0604020202020204" pitchFamily="34" charset="0"/>
                <a:ea typeface="Aptos" panose="020B0004020202020204" pitchFamily="34" charset="0"/>
                <a:cs typeface="Arial" panose="020B0604020202020204" pitchFamily="34" charset="0"/>
              </a:rPr>
              <a:t>buyer's guide for wellbeing products and services </a:t>
            </a:r>
            <a:r>
              <a:rPr lang="en-GB" sz="1800" kern="100" dirty="0">
                <a:latin typeface="Arial" panose="020B0604020202020204" pitchFamily="34" charset="0"/>
                <a:ea typeface="Aptos" panose="020B0004020202020204" pitchFamily="34" charset="0"/>
                <a:cs typeface="Arial" panose="020B0604020202020204" pitchFamily="34" charset="0"/>
              </a:rPr>
              <a:t>as part of a commitment to promoting evidence-based practice.</a:t>
            </a:r>
          </a:p>
          <a:p>
            <a:pPr>
              <a:lnSpc>
                <a:spcPct val="107000"/>
              </a:lnSpc>
              <a:spcAft>
                <a:spcPts val="600"/>
              </a:spcAft>
            </a:pPr>
            <a:endParaRPr lang="en-GB" sz="18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With the increasing number of providers and the wide-ranging approaches to wellbeing, it can be challenging to choose wellbeing solutions</a:t>
            </a:r>
          </a:p>
          <a:p>
            <a:pPr>
              <a:lnSpc>
                <a:spcPct val="107000"/>
              </a:lnSpc>
              <a:spcAft>
                <a:spcPts val="600"/>
              </a:spcAft>
            </a:pPr>
            <a:endParaRPr lang="en-GB" sz="18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600"/>
              </a:spcAft>
            </a:pPr>
            <a:r>
              <a:rPr lang="en-GB" sz="1800" kern="100" dirty="0">
                <a:latin typeface="Arial" panose="020B0604020202020204" pitchFamily="34" charset="0"/>
                <a:ea typeface="Aptos" panose="020B0004020202020204" pitchFamily="34" charset="0"/>
                <a:cs typeface="Arial" panose="020B0604020202020204" pitchFamily="34" charset="0"/>
              </a:rPr>
              <a:t>Question and discussion session coming up!..</a:t>
            </a:r>
          </a:p>
        </p:txBody>
      </p:sp>
    </p:spTree>
    <p:extLst>
      <p:ext uri="{BB962C8B-B14F-4D97-AF65-F5344CB8AC3E}">
        <p14:creationId xmlns:p14="http://schemas.microsoft.com/office/powerpoint/2010/main" val="1022634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ork and Health Unit">
  <a:themeElements>
    <a:clrScheme name="Work and Health Unit">
      <a:dk1>
        <a:srgbClr val="000000"/>
      </a:dk1>
      <a:lt1>
        <a:srgbClr val="FFFFFF"/>
      </a:lt1>
      <a:dk2>
        <a:srgbClr val="6F777B"/>
      </a:dk2>
      <a:lt2>
        <a:srgbClr val="FAFAFA"/>
      </a:lt2>
      <a:accent1>
        <a:srgbClr val="005EA5"/>
      </a:accent1>
      <a:accent2>
        <a:srgbClr val="2B8CC4"/>
      </a:accent2>
      <a:accent3>
        <a:srgbClr val="00BEB7"/>
      </a:accent3>
      <a:accent4>
        <a:srgbClr val="00AD93"/>
      </a:accent4>
      <a:accent5>
        <a:srgbClr val="46B246"/>
      </a:accent5>
      <a:accent6>
        <a:srgbClr val="00823B"/>
      </a:accent6>
      <a:hlink>
        <a:srgbClr val="005EA5"/>
      </a:hlink>
      <a:folHlink>
        <a:srgbClr val="2E35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H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OHS" id="{4005CB1C-5230-4AD8-ACEC-26476CE8F878}" vid="{424C4DD2-EE94-4690-B550-03661A0A9BD3}"/>
    </a:ext>
  </a:extLst>
</a:theme>
</file>

<file path=ppt/theme/theme4.xml><?xml version="1.0" encoding="utf-8"?>
<a:theme xmlns:a="http://schemas.openxmlformats.org/drawingml/2006/main" name="Dark-wide">
  <a:themeElements>
    <a:clrScheme name="School">
      <a:dk1>
        <a:srgbClr val="22384E"/>
      </a:dk1>
      <a:lt1>
        <a:sysClr val="window" lastClr="FFFFFF"/>
      </a:lt1>
      <a:dk2>
        <a:srgbClr val="22384E"/>
      </a:dk2>
      <a:lt2>
        <a:srgbClr val="FFFFFF"/>
      </a:lt2>
      <a:accent1>
        <a:srgbClr val="22384E"/>
      </a:accent1>
      <a:accent2>
        <a:srgbClr val="158FDD"/>
      </a:accent2>
      <a:accent3>
        <a:srgbClr val="BFEB71"/>
      </a:accent3>
      <a:accent4>
        <a:srgbClr val="F5A623"/>
      </a:accent4>
      <a:accent5>
        <a:srgbClr val="6E2061"/>
      </a:accent5>
      <a:accent6>
        <a:srgbClr val="AC100C"/>
      </a:accent6>
      <a:hlink>
        <a:srgbClr val="158FDD"/>
      </a:hlink>
      <a:folHlink>
        <a:srgbClr val="72C1F2"/>
      </a:folHlink>
    </a:clrScheme>
    <a:fontScheme name="School">
      <a:majorFont>
        <a:latin typeface="Sitka Small"/>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Presentation-Template-Wide.pptx  -  Read-Only" id="{ABBAA36B-BD0D-4AD9-98CE-D08A4B798F69}" vid="{54C6370D-EAB1-4A29-BFC7-47B050ECB4BB}"/>
    </a:ext>
  </a:extLst>
</a:theme>
</file>

<file path=ppt/theme/theme5.xml><?xml version="1.0" encoding="utf-8"?>
<a:theme xmlns:a="http://schemas.openxmlformats.org/drawingml/2006/main" name="Light-wide">
  <a:themeElements>
    <a:clrScheme name="School">
      <a:dk1>
        <a:srgbClr val="22384E"/>
      </a:dk1>
      <a:lt1>
        <a:sysClr val="window" lastClr="FFFFFF"/>
      </a:lt1>
      <a:dk2>
        <a:srgbClr val="22384E"/>
      </a:dk2>
      <a:lt2>
        <a:srgbClr val="FFFFFF"/>
      </a:lt2>
      <a:accent1>
        <a:srgbClr val="22384E"/>
      </a:accent1>
      <a:accent2>
        <a:srgbClr val="158FDD"/>
      </a:accent2>
      <a:accent3>
        <a:srgbClr val="BFEB71"/>
      </a:accent3>
      <a:accent4>
        <a:srgbClr val="F5A623"/>
      </a:accent4>
      <a:accent5>
        <a:srgbClr val="6E2061"/>
      </a:accent5>
      <a:accent6>
        <a:srgbClr val="AC100C"/>
      </a:accent6>
      <a:hlink>
        <a:srgbClr val="158FDD"/>
      </a:hlink>
      <a:folHlink>
        <a:srgbClr val="72C1F2"/>
      </a:folHlink>
    </a:clrScheme>
    <a:fontScheme name="School">
      <a:majorFont>
        <a:latin typeface="Sitka Small"/>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Presentation-Template-Wide.pptx  -  Read-Only" id="{ABBAA36B-BD0D-4AD9-98CE-D08A4B798F69}" vid="{BFFD94C2-EB57-48AD-AA0F-79CF7BC7D272}"/>
    </a:ext>
  </a:extLst>
</a:theme>
</file>

<file path=ppt/theme/theme6.xml><?xml version="1.0" encoding="utf-8"?>
<a:theme xmlns:a="http://schemas.openxmlformats.org/drawingml/2006/main" name="Iberdrola Content">
  <a:themeElements>
    <a:clrScheme name="Iberdrola 2023">
      <a:dk1>
        <a:srgbClr val="3A3734"/>
      </a:dk1>
      <a:lt1>
        <a:srgbClr val="FFFFFF"/>
      </a:lt1>
      <a:dk2>
        <a:srgbClr val="00402A"/>
      </a:dk2>
      <a:lt2>
        <a:srgbClr val="DCEBE1"/>
      </a:lt2>
      <a:accent1>
        <a:srgbClr val="008C38"/>
      </a:accent1>
      <a:accent2>
        <a:srgbClr val="00A343"/>
      </a:accent2>
      <a:accent3>
        <a:srgbClr val="26BF64"/>
      </a:accent3>
      <a:accent4>
        <a:srgbClr val="5BD38C"/>
      </a:accent4>
      <a:accent5>
        <a:srgbClr val="0792E5"/>
      </a:accent5>
      <a:accent6>
        <a:srgbClr val="E3850D"/>
      </a:accent6>
      <a:hlink>
        <a:srgbClr val="008C38"/>
      </a:hlink>
      <a:folHlink>
        <a:srgbClr val="008C38"/>
      </a:folHlink>
    </a:clrScheme>
    <a:fontScheme name="Iberdrola">
      <a:majorFont>
        <a:latin typeface="IberPangea Text"/>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100" dirty="0" smtClean="0">
            <a:latin typeface="IberPangea Text Light" panose="020B0404000000000000" pitchFamily="34" charset="0"/>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Basic" id="{086DB8E6-F3DF-CD4E-B87B-D6EDB27EA223}" vid="{67BDA557-99F3-FF44-B2EE-A7F5119F4C29}"/>
    </a:ext>
  </a:extLst>
</a:theme>
</file>

<file path=ppt/theme/theme7.xml><?xml version="1.0" encoding="utf-8"?>
<a:theme xmlns:a="http://schemas.openxmlformats.org/drawingml/2006/main" name="RC 2.0">
  <a:themeElements>
    <a:clrScheme name="RC 2.0">
      <a:dk1>
        <a:srgbClr val="373A36"/>
      </a:dk1>
      <a:lt1>
        <a:sysClr val="window" lastClr="FFFFFF"/>
      </a:lt1>
      <a:dk2>
        <a:srgbClr val="373A36"/>
      </a:dk2>
      <a:lt2>
        <a:srgbClr val="E7E6E6"/>
      </a:lt2>
      <a:accent1>
        <a:srgbClr val="FFAA4D"/>
      </a:accent1>
      <a:accent2>
        <a:srgbClr val="007377"/>
      </a:accent2>
      <a:accent3>
        <a:srgbClr val="595478"/>
      </a:accent3>
      <a:accent4>
        <a:srgbClr val="FFAA4D"/>
      </a:accent4>
      <a:accent5>
        <a:srgbClr val="007377"/>
      </a:accent5>
      <a:accent6>
        <a:srgbClr val="595478"/>
      </a:accent6>
      <a:hlink>
        <a:srgbClr val="FFAA4D"/>
      </a:hlink>
      <a:folHlink>
        <a:srgbClr val="FFAA4D"/>
      </a:folHlink>
    </a:clrScheme>
    <a:fontScheme name="RC 2.0">
      <a:majorFont>
        <a:latin typeface="Merriweather"/>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defRPr sz="1200" dirty="0" smtClean="0">
            <a:solidFill>
              <a:srgbClr val="373A36"/>
            </a:solidFill>
            <a:effectLst/>
            <a:latin typeface="Montserrat"/>
            <a:ea typeface="Raleway"/>
            <a:cs typeface="Merriweather" panose="02000000000000000000" pitchFamily="2" charset="0"/>
          </a:defRPr>
        </a:defPPr>
      </a:lstStyle>
    </a:txDef>
  </a:objectDefaults>
  <a:extraClrSchemeLst/>
  <a:extLst>
    <a:ext uri="{05A4C25C-085E-4340-85A3-A5531E510DB2}">
      <thm15:themeFamily xmlns:thm15="http://schemas.microsoft.com/office/thememl/2012/main" name="RC 2.0" id="{107CEE32-5F88-45AF-9C82-61F5C02BC53E}" vid="{218E2D3C-1A4C-4211-8BDE-B987D4A64956}"/>
    </a:ext>
  </a:extLst>
</a:theme>
</file>

<file path=ppt/theme/theme8.xml><?xml version="1.0" encoding="utf-8"?>
<a:theme xmlns:a="http://schemas.openxmlformats.org/drawingml/2006/main" name="TrainingTheme">
  <a:themeElements>
    <a:clrScheme name="Custom 1">
      <a:dk1>
        <a:sysClr val="windowText" lastClr="000000"/>
      </a:dk1>
      <a:lt1>
        <a:sysClr val="window" lastClr="FFFFFF"/>
      </a:lt1>
      <a:dk2>
        <a:srgbClr val="007377"/>
      </a:dk2>
      <a:lt2>
        <a:srgbClr val="E7E6E6"/>
      </a:lt2>
      <a:accent1>
        <a:srgbClr val="FFAA4D"/>
      </a:accent1>
      <a:accent2>
        <a:srgbClr val="007377"/>
      </a:accent2>
      <a:accent3>
        <a:srgbClr val="595478"/>
      </a:accent3>
      <a:accent4>
        <a:srgbClr val="F2F2F2"/>
      </a:accent4>
      <a:accent5>
        <a:srgbClr val="929292"/>
      </a:accent5>
      <a:accent6>
        <a:srgbClr val="FFAA4D"/>
      </a:accent6>
      <a:hlink>
        <a:srgbClr val="FFAA4D"/>
      </a:hlink>
      <a:folHlink>
        <a:srgbClr val="FFAA4D"/>
      </a:folHlink>
    </a:clrScheme>
    <a:fontScheme name="GDAW">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iningTheme" id="{9AFA99FB-8E68-4695-9E5E-36F4F36C9088}" vid="{F52997D1-8755-4AF6-A081-836F8D77210E}"/>
    </a:ext>
  </a:extLst>
</a:theme>
</file>

<file path=ppt/theme/theme9.xml><?xml version="1.0" encoding="utf-8"?>
<a:theme xmlns:a="http://schemas.openxmlformats.org/drawingml/2006/main" name="2_RC 2.0">
  <a:themeElements>
    <a:clrScheme name="RC 2.0">
      <a:dk1>
        <a:srgbClr val="373A36"/>
      </a:dk1>
      <a:lt1>
        <a:sysClr val="window" lastClr="FFFFFF"/>
      </a:lt1>
      <a:dk2>
        <a:srgbClr val="373A36"/>
      </a:dk2>
      <a:lt2>
        <a:srgbClr val="E7E6E6"/>
      </a:lt2>
      <a:accent1>
        <a:srgbClr val="FFAA4D"/>
      </a:accent1>
      <a:accent2>
        <a:srgbClr val="007377"/>
      </a:accent2>
      <a:accent3>
        <a:srgbClr val="595478"/>
      </a:accent3>
      <a:accent4>
        <a:srgbClr val="FFAA4D"/>
      </a:accent4>
      <a:accent5>
        <a:srgbClr val="007377"/>
      </a:accent5>
      <a:accent6>
        <a:srgbClr val="595478"/>
      </a:accent6>
      <a:hlink>
        <a:srgbClr val="FFAA4D"/>
      </a:hlink>
      <a:folHlink>
        <a:srgbClr val="FFAA4D"/>
      </a:folHlink>
    </a:clrScheme>
    <a:fontScheme name="RC 2.0">
      <a:majorFont>
        <a:latin typeface="Merriweather"/>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2.0" id="{CF9075F4-A478-4F3A-B3F6-DF67B7B9035A}" vid="{25754523-4803-4A3E-8794-767EA1D3C7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e832655-e20f-4fcc-abf1-9cab21f3428a" xsi:nil="true"/>
    <lcf76f155ced4ddcb4097134ff3c332f xmlns="9da23b44-cb5e-419a-8131-5c3110cb1ea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7EC082CD2DE8439EBDA0F670D0A98D" ma:contentTypeVersion="16" ma:contentTypeDescription="Create a new document." ma:contentTypeScope="" ma:versionID="d35532c4962c7d00bbf748d57413140d">
  <xsd:schema xmlns:xsd="http://www.w3.org/2001/XMLSchema" xmlns:xs="http://www.w3.org/2001/XMLSchema" xmlns:p="http://schemas.microsoft.com/office/2006/metadata/properties" xmlns:ns2="9da23b44-cb5e-419a-8131-5c3110cb1ea0" xmlns:ns3="ee832655-e20f-4fcc-abf1-9cab21f3428a" targetNamespace="http://schemas.microsoft.com/office/2006/metadata/properties" ma:root="true" ma:fieldsID="fd7d51324d6e71be39fc8f62058b8917" ns2:_="" ns3:_="">
    <xsd:import namespace="9da23b44-cb5e-419a-8131-5c3110cb1ea0"/>
    <xsd:import namespace="ee832655-e20f-4fcc-abf1-9cab21f342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23b44-cb5e-419a-8131-5c3110cb1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f8e4423-7147-4a67-ae6c-6a1847e08263"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832655-e20f-4fcc-abf1-9cab21f3428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a774b86-5010-4961-8891-3ed2e3d19ffe}" ma:internalName="TaxCatchAll" ma:showField="CatchAllData" ma:web="ee832655-e20f-4fcc-abf1-9cab21f3428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84D896-F931-424B-90BB-4DCE539F2868}">
  <ds:schemaRefs>
    <ds:schemaRef ds:uri="http://schemas.microsoft.com/sharepoint/v3/contenttype/forms"/>
  </ds:schemaRefs>
</ds:datastoreItem>
</file>

<file path=customXml/itemProps2.xml><?xml version="1.0" encoding="utf-8"?>
<ds:datastoreItem xmlns:ds="http://schemas.openxmlformats.org/officeDocument/2006/customXml" ds:itemID="{6659BC32-A9D2-4530-8179-E89963324D93}">
  <ds:schemaRefs>
    <ds:schemaRef ds:uri="http://schemas.microsoft.com/office/2006/metadata/properties"/>
    <ds:schemaRef ds:uri="http://schemas.microsoft.com/office/infopath/2007/PartnerControls"/>
    <ds:schemaRef ds:uri="ee832655-e20f-4fcc-abf1-9cab21f3428a"/>
    <ds:schemaRef ds:uri="9da23b44-cb5e-419a-8131-5c3110cb1ea0"/>
  </ds:schemaRefs>
</ds:datastoreItem>
</file>

<file path=customXml/itemProps3.xml><?xml version="1.0" encoding="utf-8"?>
<ds:datastoreItem xmlns:ds="http://schemas.openxmlformats.org/officeDocument/2006/customXml" ds:itemID="{E061DC71-01FF-4EE5-A155-DA9A1B8D4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23b44-cb5e-419a-8131-5c3110cb1ea0"/>
    <ds:schemaRef ds:uri="ee832655-e20f-4fcc-abf1-9cab21f342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7651</Words>
  <Application>Microsoft Office PowerPoint</Application>
  <PresentationFormat>Widescreen</PresentationFormat>
  <Paragraphs>698</Paragraphs>
  <Slides>52</Slides>
  <Notes>44</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52</vt:i4>
      </vt:variant>
    </vt:vector>
  </HeadingPairs>
  <TitlesOfParts>
    <vt:vector size="79" baseType="lpstr">
      <vt:lpstr>Aptos</vt:lpstr>
      <vt:lpstr>Aptos Display</vt:lpstr>
      <vt:lpstr>Arial</vt:lpstr>
      <vt:lpstr>Arial,Sans-Serif</vt:lpstr>
      <vt:lpstr>Bitter Regular</vt:lpstr>
      <vt:lpstr>Calibri</vt:lpstr>
      <vt:lpstr>Calibri heading</vt:lpstr>
      <vt:lpstr>Cambria</vt:lpstr>
      <vt:lpstr>Century Gothic</vt:lpstr>
      <vt:lpstr>IberPangea Text</vt:lpstr>
      <vt:lpstr>IberPangea Text Light</vt:lpstr>
      <vt:lpstr>Merriweather</vt:lpstr>
      <vt:lpstr>Montserrat</vt:lpstr>
      <vt:lpstr>Montserrat SemiBold</vt:lpstr>
      <vt:lpstr>Symbol</vt:lpstr>
      <vt:lpstr>Times New Roman</vt:lpstr>
      <vt:lpstr>Wingdings</vt:lpstr>
      <vt:lpstr>Office Theme</vt:lpstr>
      <vt:lpstr>Work and Health Unit</vt:lpstr>
      <vt:lpstr>BOHS</vt:lpstr>
      <vt:lpstr>Dark-wide</vt:lpstr>
      <vt:lpstr>Light-wide</vt:lpstr>
      <vt:lpstr>Iberdrola Content</vt:lpstr>
      <vt:lpstr>RC 2.0</vt:lpstr>
      <vt:lpstr>TrainingTheme</vt:lpstr>
      <vt:lpstr>2_RC 2.0</vt:lpstr>
      <vt:lpstr>Office Theme</vt:lpstr>
      <vt:lpstr>PowerPoint Presentation</vt:lpstr>
      <vt:lpstr>PowerPoint Presentation</vt:lpstr>
      <vt:lpstr>PowerPoint Presentation</vt:lpstr>
      <vt:lpstr>PowerPoint Presentation</vt:lpstr>
      <vt:lpstr>PowerPoint Presentation</vt:lpstr>
      <vt:lpstr>What can you do as an organisation?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 Good Day at Work mean to you?</vt:lpstr>
      <vt:lpstr>PowerPoint Presentation</vt:lpstr>
      <vt:lpstr>Establishing the baseline</vt:lpstr>
      <vt:lpstr>Employee Survey: Good Day at Work </vt:lpstr>
      <vt:lpstr>The Good Day at Work Maturity Matrix </vt:lpstr>
      <vt:lpstr>Leadership Impact on health and wellbeing culture </vt:lpstr>
      <vt:lpstr>Data dashboard example: new and existing data </vt:lpstr>
      <vt:lpstr>Good Day At Work case study</vt:lpstr>
      <vt:lpstr>PowerPoint Presentation</vt:lpstr>
      <vt:lpstr>PowerPoint Presentation</vt:lpstr>
      <vt:lpstr>A new understanding of Presenteeism</vt:lpstr>
      <vt:lpstr>PowerPoint Presentation</vt:lpstr>
      <vt:lpstr>PowerPoint Presentation</vt:lpstr>
      <vt:lpstr>Why the categories matter </vt:lpstr>
      <vt:lpstr>What can you do to manage Working While Unwell?</vt:lpstr>
      <vt:lpstr>PowerPoint Presentation</vt:lpstr>
      <vt:lpstr>Scan to get your copy</vt:lpstr>
      <vt:lpstr>PowerPoint Presentation</vt:lpstr>
      <vt:lpstr>Introduction</vt:lpstr>
      <vt:lpstr>Hidden in Plain Sight</vt:lpstr>
      <vt:lpstr>Hidden in Plain Sight</vt:lpstr>
      <vt:lpstr>The People Risk</vt:lpstr>
      <vt:lpstr>The People Risk</vt:lpstr>
      <vt:lpstr>The People Risk</vt:lpstr>
      <vt:lpstr>The People Risk</vt:lpstr>
      <vt:lpstr>The Cost</vt:lpstr>
      <vt:lpstr>What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Samuels</dc:creator>
  <cp:lastModifiedBy>Samantha Samuels</cp:lastModifiedBy>
  <cp:revision>4</cp:revision>
  <dcterms:created xsi:type="dcterms:W3CDTF">2024-06-14T10:37:37Z</dcterms:created>
  <dcterms:modified xsi:type="dcterms:W3CDTF">2024-07-25T09:29:55Z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0x010100B17EC082CD2DE8439EBDA0F670D0A98D</vt:lpwstr>
  </property>
  <property fmtid="{D5CDD505-2E9C-101B-9397-08002B2CF9AE}" pid="3" name="MediaServiceImageTags">
    <vt:lpwstr/>
  </property>
</Properties>
</file>